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77" r:id="rId1"/>
  </p:sldMasterIdLst>
  <p:notesMasterIdLst>
    <p:notesMasterId r:id="rId11"/>
  </p:notesMasterIdLst>
  <p:sldIdLst>
    <p:sldId id="260" r:id="rId2"/>
    <p:sldId id="840" r:id="rId3"/>
    <p:sldId id="873" r:id="rId4"/>
    <p:sldId id="874" r:id="rId5"/>
    <p:sldId id="818" r:id="rId6"/>
    <p:sldId id="875" r:id="rId7"/>
    <p:sldId id="876" r:id="rId8"/>
    <p:sldId id="864" r:id="rId9"/>
    <p:sldId id="829" r:id="rId10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2D42"/>
    <a:srgbClr val="00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150" autoAdjust="0"/>
  </p:normalViewPr>
  <p:slideViewPr>
    <p:cSldViewPr snapToGrid="0" snapToObjects="1">
      <p:cViewPr varScale="1">
        <p:scale>
          <a:sx n="73" d="100"/>
          <a:sy n="73" d="100"/>
        </p:scale>
        <p:origin x="11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0EDCF6-004A-4E04-A8D5-4129B8F7BE07}" type="doc">
      <dgm:prSet loTypeId="urn:microsoft.com/office/officeart/2005/8/layout/b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A5EA89FC-26A1-4CF4-831F-B6C519D6E552}">
      <dgm:prSet/>
      <dgm:spPr/>
      <dgm:t>
        <a:bodyPr/>
        <a:lstStyle/>
        <a:p>
          <a:pPr rtl="0"/>
          <a:r>
            <a:rPr lang="fr-FR" smtClean="0"/>
            <a:t>Renforcement de la sensibilisation à la culture de la cybersécurité</a:t>
          </a:r>
          <a:endParaRPr lang="fr-FR"/>
        </a:p>
      </dgm:t>
    </dgm:pt>
    <dgm:pt modelId="{61B28AE9-8C68-4E9A-8202-6DFBF08D089D}" type="parTrans" cxnId="{49B6E4D3-E209-4EBA-964D-0EC7764748E8}">
      <dgm:prSet/>
      <dgm:spPr/>
      <dgm:t>
        <a:bodyPr/>
        <a:lstStyle/>
        <a:p>
          <a:endParaRPr lang="fr-FR"/>
        </a:p>
      </dgm:t>
    </dgm:pt>
    <dgm:pt modelId="{1E8B0F25-D605-4BEC-A988-AC81D157842B}" type="sibTrans" cxnId="{49B6E4D3-E209-4EBA-964D-0EC7764748E8}">
      <dgm:prSet/>
      <dgm:spPr/>
      <dgm:t>
        <a:bodyPr/>
        <a:lstStyle/>
        <a:p>
          <a:endParaRPr lang="fr-FR"/>
        </a:p>
      </dgm:t>
    </dgm:pt>
    <dgm:pt modelId="{0CEF2C32-BDB3-4D4B-AAFA-FE88640D3AB0}">
      <dgm:prSet/>
      <dgm:spPr/>
      <dgm:t>
        <a:bodyPr/>
        <a:lstStyle/>
        <a:p>
          <a:pPr rtl="0"/>
          <a:r>
            <a:rPr lang="fr-FR" dirty="0" smtClean="0"/>
            <a:t>Renforcement des capacités pour la lutte contre la cybercriminalité</a:t>
          </a:r>
          <a:endParaRPr lang="fr-FR" dirty="0"/>
        </a:p>
      </dgm:t>
    </dgm:pt>
    <dgm:pt modelId="{72873273-F7CF-4385-9008-2E651FEF6F19}" type="parTrans" cxnId="{E2550855-65BD-41C2-AB00-01BB57595537}">
      <dgm:prSet/>
      <dgm:spPr/>
      <dgm:t>
        <a:bodyPr/>
        <a:lstStyle/>
        <a:p>
          <a:endParaRPr lang="fr-FR"/>
        </a:p>
      </dgm:t>
    </dgm:pt>
    <dgm:pt modelId="{E50D96C1-61EA-40CB-924A-7588247636D6}" type="sibTrans" cxnId="{E2550855-65BD-41C2-AB00-01BB57595537}">
      <dgm:prSet/>
      <dgm:spPr/>
      <dgm:t>
        <a:bodyPr/>
        <a:lstStyle/>
        <a:p>
          <a:endParaRPr lang="fr-FR"/>
        </a:p>
      </dgm:t>
    </dgm:pt>
    <dgm:pt modelId="{6591015A-808E-4E24-9A70-1CB9929B5C33}">
      <dgm:prSet/>
      <dgm:spPr/>
      <dgm:t>
        <a:bodyPr/>
        <a:lstStyle/>
        <a:p>
          <a:pPr rtl="0"/>
          <a:r>
            <a:rPr lang="fr-FR" dirty="0" smtClean="0"/>
            <a:t>Audit et certifications des entreprises et des personnes en matière de </a:t>
          </a:r>
          <a:r>
            <a:rPr lang="fr-FR" dirty="0" err="1" smtClean="0"/>
            <a:t>cybersécurité</a:t>
          </a:r>
          <a:endParaRPr lang="fr-FR" dirty="0"/>
        </a:p>
      </dgm:t>
    </dgm:pt>
    <dgm:pt modelId="{D8E70F06-477F-4040-AB39-C104EBA1E620}" type="parTrans" cxnId="{BD468793-5160-45D9-98E6-FE6F570A0167}">
      <dgm:prSet/>
      <dgm:spPr/>
      <dgm:t>
        <a:bodyPr/>
        <a:lstStyle/>
        <a:p>
          <a:endParaRPr lang="fr-FR"/>
        </a:p>
      </dgm:t>
    </dgm:pt>
    <dgm:pt modelId="{852FD86E-E977-431D-8CC2-ED48A267BD09}" type="sibTrans" cxnId="{BD468793-5160-45D9-98E6-FE6F570A0167}">
      <dgm:prSet/>
      <dgm:spPr/>
      <dgm:t>
        <a:bodyPr/>
        <a:lstStyle/>
        <a:p>
          <a:endParaRPr lang="fr-FR"/>
        </a:p>
      </dgm:t>
    </dgm:pt>
    <dgm:pt modelId="{B3304F2F-A074-423B-990D-71E61B332A6E}">
      <dgm:prSet/>
      <dgm:spPr/>
      <dgm:t>
        <a:bodyPr/>
        <a:lstStyle/>
        <a:p>
          <a:pPr rtl="0"/>
          <a:r>
            <a:rPr lang="fr-FR" dirty="0" smtClean="0"/>
            <a:t>Développement du partenariat public/privé en matière de </a:t>
          </a:r>
          <a:r>
            <a:rPr lang="fr-FR" dirty="0" err="1" smtClean="0"/>
            <a:t>cybersécurite</a:t>
          </a:r>
          <a:endParaRPr lang="fr-FR" dirty="0"/>
        </a:p>
      </dgm:t>
    </dgm:pt>
    <dgm:pt modelId="{4007D063-A587-4D42-A013-746489DCD6E6}" type="parTrans" cxnId="{C040369B-34CD-43FC-A775-241A3FCBC6D5}">
      <dgm:prSet/>
      <dgm:spPr/>
      <dgm:t>
        <a:bodyPr/>
        <a:lstStyle/>
        <a:p>
          <a:endParaRPr lang="fr-FR"/>
        </a:p>
      </dgm:t>
    </dgm:pt>
    <dgm:pt modelId="{B7B8079E-3A53-406A-9E40-A15DABD7681E}" type="sibTrans" cxnId="{C040369B-34CD-43FC-A775-241A3FCBC6D5}">
      <dgm:prSet/>
      <dgm:spPr/>
      <dgm:t>
        <a:bodyPr/>
        <a:lstStyle/>
        <a:p>
          <a:endParaRPr lang="fr-FR"/>
        </a:p>
      </dgm:t>
    </dgm:pt>
    <dgm:pt modelId="{B7ADBD5E-DF91-445F-96D3-5490A7459E0C}">
      <dgm:prSet/>
      <dgm:spPr/>
      <dgm:t>
        <a:bodyPr/>
        <a:lstStyle/>
        <a:p>
          <a:pPr rtl="0"/>
          <a:r>
            <a:rPr lang="fr-FR" dirty="0" smtClean="0"/>
            <a:t>Protéger les systèmes d’information des infrastructures critiques</a:t>
          </a:r>
          <a:endParaRPr lang="fr-FR" dirty="0"/>
        </a:p>
      </dgm:t>
    </dgm:pt>
    <dgm:pt modelId="{82DEADB2-23F5-43EE-820C-6AB1B5709887}" type="parTrans" cxnId="{1FC8C4C1-F61A-4B7D-AE50-FD7EC2350150}">
      <dgm:prSet/>
      <dgm:spPr/>
      <dgm:t>
        <a:bodyPr/>
        <a:lstStyle/>
        <a:p>
          <a:endParaRPr lang="fr-FR"/>
        </a:p>
      </dgm:t>
    </dgm:pt>
    <dgm:pt modelId="{3E9437A1-8BF0-4AD7-AEC3-3C08F7E7F4BA}" type="sibTrans" cxnId="{1FC8C4C1-F61A-4B7D-AE50-FD7EC2350150}">
      <dgm:prSet/>
      <dgm:spPr/>
      <dgm:t>
        <a:bodyPr/>
        <a:lstStyle/>
        <a:p>
          <a:endParaRPr lang="fr-FR"/>
        </a:p>
      </dgm:t>
    </dgm:pt>
    <dgm:pt modelId="{CEEDC5FF-15A1-412D-B79A-AA5083F68040}">
      <dgm:prSet/>
      <dgm:spPr/>
      <dgm:t>
        <a:bodyPr/>
        <a:lstStyle/>
        <a:p>
          <a:pPr rtl="0"/>
          <a:r>
            <a:rPr lang="fr-FR" dirty="0" smtClean="0"/>
            <a:t>Elaboration et la mise en œuvre des Politiques sectorielles de Sécurité des Systèmes d’Information</a:t>
          </a:r>
          <a:endParaRPr lang="fr-FR" dirty="0"/>
        </a:p>
      </dgm:t>
    </dgm:pt>
    <dgm:pt modelId="{0C74A925-653A-4457-BF4D-4AECF3FB66DB}" type="parTrans" cxnId="{13F9A7F1-9FB5-4C59-8FA9-A45F1963A7F2}">
      <dgm:prSet/>
      <dgm:spPr/>
      <dgm:t>
        <a:bodyPr/>
        <a:lstStyle/>
        <a:p>
          <a:endParaRPr lang="fr-FR"/>
        </a:p>
      </dgm:t>
    </dgm:pt>
    <dgm:pt modelId="{5D8F6099-17C7-401D-9802-8C0E058F0863}" type="sibTrans" cxnId="{13F9A7F1-9FB5-4C59-8FA9-A45F1963A7F2}">
      <dgm:prSet/>
      <dgm:spPr/>
      <dgm:t>
        <a:bodyPr/>
        <a:lstStyle/>
        <a:p>
          <a:endParaRPr lang="fr-FR"/>
        </a:p>
      </dgm:t>
    </dgm:pt>
    <dgm:pt modelId="{C4D472C1-677E-471C-965E-0DCC30A25103}">
      <dgm:prSet/>
      <dgm:spPr/>
      <dgm:t>
        <a:bodyPr/>
        <a:lstStyle/>
        <a:p>
          <a:r>
            <a:rPr lang="fr-FR" dirty="0" smtClean="0"/>
            <a:t>L’Adhésion au FIRST en 2022</a:t>
          </a:r>
          <a:endParaRPr lang="fr-FR" dirty="0"/>
        </a:p>
      </dgm:t>
    </dgm:pt>
    <dgm:pt modelId="{F2C1935D-71A3-4244-9229-C8ABBD1A3F33}" type="parTrans" cxnId="{DE74C9CA-0A22-4C96-A5C6-7750BD9BE91B}">
      <dgm:prSet/>
      <dgm:spPr/>
      <dgm:t>
        <a:bodyPr/>
        <a:lstStyle/>
        <a:p>
          <a:endParaRPr lang="fr-FR"/>
        </a:p>
      </dgm:t>
    </dgm:pt>
    <dgm:pt modelId="{0B1A88FC-AECB-4F3A-9654-8376DC8C99D1}" type="sibTrans" cxnId="{DE74C9CA-0A22-4C96-A5C6-7750BD9BE91B}">
      <dgm:prSet/>
      <dgm:spPr/>
      <dgm:t>
        <a:bodyPr/>
        <a:lstStyle/>
        <a:p>
          <a:endParaRPr lang="fr-FR"/>
        </a:p>
      </dgm:t>
    </dgm:pt>
    <dgm:pt modelId="{3DC89594-1301-4705-AD02-932B8493DD08}">
      <dgm:prSet/>
      <dgm:spPr/>
      <dgm:t>
        <a:bodyPr/>
        <a:lstStyle/>
        <a:p>
          <a:r>
            <a:rPr lang="fr-FR" dirty="0" smtClean="0"/>
            <a:t>L’opérationnalisation des plans d’action des conventions signées entre partenaires</a:t>
          </a:r>
          <a:endParaRPr lang="fr-FR" dirty="0"/>
        </a:p>
      </dgm:t>
    </dgm:pt>
    <dgm:pt modelId="{FA593443-E34B-4186-84BF-0382CC8BCFD2}" type="parTrans" cxnId="{4FADC6F5-6E27-4197-AC8F-313E17D2AE4D}">
      <dgm:prSet/>
      <dgm:spPr/>
      <dgm:t>
        <a:bodyPr/>
        <a:lstStyle/>
        <a:p>
          <a:endParaRPr lang="fr-FR"/>
        </a:p>
      </dgm:t>
    </dgm:pt>
    <dgm:pt modelId="{EE7F1628-7CD9-4E12-875C-D267F5F11872}" type="sibTrans" cxnId="{4FADC6F5-6E27-4197-AC8F-313E17D2AE4D}">
      <dgm:prSet/>
      <dgm:spPr/>
      <dgm:t>
        <a:bodyPr/>
        <a:lstStyle/>
        <a:p>
          <a:endParaRPr lang="fr-FR"/>
        </a:p>
      </dgm:t>
    </dgm:pt>
    <dgm:pt modelId="{342838B2-D562-4BE9-936B-91A3FDA47C70}" type="pres">
      <dgm:prSet presAssocID="{FF0EDCF6-004A-4E04-A8D5-4129B8F7BE07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fr-FR"/>
        </a:p>
      </dgm:t>
    </dgm:pt>
    <dgm:pt modelId="{6E69ABDE-4E29-42B7-B376-70E684ADF957}" type="pres">
      <dgm:prSet presAssocID="{A5EA89FC-26A1-4CF4-831F-B6C519D6E552}" presName="compNode" presStyleCnt="0"/>
      <dgm:spPr/>
    </dgm:pt>
    <dgm:pt modelId="{E0C583EE-F1EF-4C4E-8A4C-223024D72B5F}" type="pres">
      <dgm:prSet presAssocID="{A5EA89FC-26A1-4CF4-831F-B6C519D6E552}" presName="dummyConnPt" presStyleCnt="0"/>
      <dgm:spPr/>
    </dgm:pt>
    <dgm:pt modelId="{74BD66DD-BB32-4D6C-A299-54080C00F227}" type="pres">
      <dgm:prSet presAssocID="{A5EA89FC-26A1-4CF4-831F-B6C519D6E552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8B8835E-FAA3-4F17-88DF-12B46B688FE6}" type="pres">
      <dgm:prSet presAssocID="{1E8B0F25-D605-4BEC-A988-AC81D157842B}" presName="sibTrans" presStyleLbl="bgSibTrans2D1" presStyleIdx="0" presStyleCnt="7"/>
      <dgm:spPr/>
      <dgm:t>
        <a:bodyPr/>
        <a:lstStyle/>
        <a:p>
          <a:endParaRPr lang="fr-FR"/>
        </a:p>
      </dgm:t>
    </dgm:pt>
    <dgm:pt modelId="{DD91D4F1-1023-4142-B515-889D45951217}" type="pres">
      <dgm:prSet presAssocID="{0CEF2C32-BDB3-4D4B-AAFA-FE88640D3AB0}" presName="compNode" presStyleCnt="0"/>
      <dgm:spPr/>
    </dgm:pt>
    <dgm:pt modelId="{BC4E1471-93F7-4943-846A-D3A9DB9828D2}" type="pres">
      <dgm:prSet presAssocID="{0CEF2C32-BDB3-4D4B-AAFA-FE88640D3AB0}" presName="dummyConnPt" presStyleCnt="0"/>
      <dgm:spPr/>
    </dgm:pt>
    <dgm:pt modelId="{86FB7E81-75B9-4B8B-938F-7AC77A46ACAE}" type="pres">
      <dgm:prSet presAssocID="{0CEF2C32-BDB3-4D4B-AAFA-FE88640D3AB0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711A398-A7B3-4E08-A1EA-9C4867DFF684}" type="pres">
      <dgm:prSet presAssocID="{E50D96C1-61EA-40CB-924A-7588247636D6}" presName="sibTrans" presStyleLbl="bgSibTrans2D1" presStyleIdx="1" presStyleCnt="7"/>
      <dgm:spPr/>
      <dgm:t>
        <a:bodyPr/>
        <a:lstStyle/>
        <a:p>
          <a:endParaRPr lang="fr-FR"/>
        </a:p>
      </dgm:t>
    </dgm:pt>
    <dgm:pt modelId="{41C75FB4-B90D-44CF-B09F-E6F820ABD75A}" type="pres">
      <dgm:prSet presAssocID="{6591015A-808E-4E24-9A70-1CB9929B5C33}" presName="compNode" presStyleCnt="0"/>
      <dgm:spPr/>
    </dgm:pt>
    <dgm:pt modelId="{CF791234-FF25-42D7-8FDF-80683BDD6390}" type="pres">
      <dgm:prSet presAssocID="{6591015A-808E-4E24-9A70-1CB9929B5C33}" presName="dummyConnPt" presStyleCnt="0"/>
      <dgm:spPr/>
    </dgm:pt>
    <dgm:pt modelId="{D5063BF9-3F15-4C8F-8B39-FF8FC4194DA2}" type="pres">
      <dgm:prSet presAssocID="{6591015A-808E-4E24-9A70-1CB9929B5C33}" presName="node" presStyleLbl="node1" presStyleIdx="2" presStyleCnt="8" custLinFactNeighborX="-980" custLinFactNeighborY="-49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C6BA47-F687-4E6D-9311-DCD6D8DAC881}" type="pres">
      <dgm:prSet presAssocID="{852FD86E-E977-431D-8CC2-ED48A267BD09}" presName="sibTrans" presStyleLbl="bgSibTrans2D1" presStyleIdx="2" presStyleCnt="7"/>
      <dgm:spPr/>
      <dgm:t>
        <a:bodyPr/>
        <a:lstStyle/>
        <a:p>
          <a:endParaRPr lang="fr-FR"/>
        </a:p>
      </dgm:t>
    </dgm:pt>
    <dgm:pt modelId="{36347CA8-A3FF-4A42-BA2C-F0A4EB3A1CEF}" type="pres">
      <dgm:prSet presAssocID="{B3304F2F-A074-423B-990D-71E61B332A6E}" presName="compNode" presStyleCnt="0"/>
      <dgm:spPr/>
    </dgm:pt>
    <dgm:pt modelId="{F98C3965-3D93-4D1D-94D5-64B5087486F2}" type="pres">
      <dgm:prSet presAssocID="{B3304F2F-A074-423B-990D-71E61B332A6E}" presName="dummyConnPt" presStyleCnt="0"/>
      <dgm:spPr/>
    </dgm:pt>
    <dgm:pt modelId="{ECB2F003-69F1-40E8-9C2C-34D9180576B7}" type="pres">
      <dgm:prSet presAssocID="{B3304F2F-A074-423B-990D-71E61B332A6E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A7FBBBC-EA85-47F6-BF25-9A357FB30DB8}" type="pres">
      <dgm:prSet presAssocID="{B7B8079E-3A53-406A-9E40-A15DABD7681E}" presName="sibTrans" presStyleLbl="bgSibTrans2D1" presStyleIdx="3" presStyleCnt="7"/>
      <dgm:spPr/>
      <dgm:t>
        <a:bodyPr/>
        <a:lstStyle/>
        <a:p>
          <a:endParaRPr lang="fr-FR"/>
        </a:p>
      </dgm:t>
    </dgm:pt>
    <dgm:pt modelId="{F2B2C65E-1F61-404C-9143-2AD2B3FE64C2}" type="pres">
      <dgm:prSet presAssocID="{B7ADBD5E-DF91-445F-96D3-5490A7459E0C}" presName="compNode" presStyleCnt="0"/>
      <dgm:spPr/>
    </dgm:pt>
    <dgm:pt modelId="{B819C5BB-00A3-40F5-87DC-50F32AA6903E}" type="pres">
      <dgm:prSet presAssocID="{B7ADBD5E-DF91-445F-96D3-5490A7459E0C}" presName="dummyConnPt" presStyleCnt="0"/>
      <dgm:spPr/>
    </dgm:pt>
    <dgm:pt modelId="{A74199D2-FAD4-4DA8-A21E-7FE45BDF5F97}" type="pres">
      <dgm:prSet presAssocID="{B7ADBD5E-DF91-445F-96D3-5490A7459E0C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03E8AE7-DD41-4937-B85A-3A754373E781}" type="pres">
      <dgm:prSet presAssocID="{3E9437A1-8BF0-4AD7-AEC3-3C08F7E7F4BA}" presName="sibTrans" presStyleLbl="bgSibTrans2D1" presStyleIdx="4" presStyleCnt="7"/>
      <dgm:spPr/>
      <dgm:t>
        <a:bodyPr/>
        <a:lstStyle/>
        <a:p>
          <a:endParaRPr lang="fr-FR"/>
        </a:p>
      </dgm:t>
    </dgm:pt>
    <dgm:pt modelId="{EF79487A-B640-4A38-B9C5-DC724E8143CB}" type="pres">
      <dgm:prSet presAssocID="{CEEDC5FF-15A1-412D-B79A-AA5083F68040}" presName="compNode" presStyleCnt="0"/>
      <dgm:spPr/>
    </dgm:pt>
    <dgm:pt modelId="{66AB42A1-288B-4E48-B3AD-2A18E9574F81}" type="pres">
      <dgm:prSet presAssocID="{CEEDC5FF-15A1-412D-B79A-AA5083F68040}" presName="dummyConnPt" presStyleCnt="0"/>
      <dgm:spPr/>
    </dgm:pt>
    <dgm:pt modelId="{7C0EAAB0-8FA4-48CE-A882-5961ECB2E840}" type="pres">
      <dgm:prSet presAssocID="{CEEDC5FF-15A1-412D-B79A-AA5083F68040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B794B22-1438-4CE6-A998-11806C7BDEDB}" type="pres">
      <dgm:prSet presAssocID="{5D8F6099-17C7-401D-9802-8C0E058F0863}" presName="sibTrans" presStyleLbl="bgSibTrans2D1" presStyleIdx="5" presStyleCnt="7"/>
      <dgm:spPr/>
      <dgm:t>
        <a:bodyPr/>
        <a:lstStyle/>
        <a:p>
          <a:endParaRPr lang="fr-FR"/>
        </a:p>
      </dgm:t>
    </dgm:pt>
    <dgm:pt modelId="{661F9ED6-B68F-4998-91B8-0B36D2E8D0FF}" type="pres">
      <dgm:prSet presAssocID="{C4D472C1-677E-471C-965E-0DCC30A25103}" presName="compNode" presStyleCnt="0"/>
      <dgm:spPr/>
    </dgm:pt>
    <dgm:pt modelId="{643C32C2-DBC4-4727-8A04-6E13BB206121}" type="pres">
      <dgm:prSet presAssocID="{C4D472C1-677E-471C-965E-0DCC30A25103}" presName="dummyConnPt" presStyleCnt="0"/>
      <dgm:spPr/>
    </dgm:pt>
    <dgm:pt modelId="{A5B01C3E-9D97-4845-B791-977CB48911A2}" type="pres">
      <dgm:prSet presAssocID="{C4D472C1-677E-471C-965E-0DCC30A25103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8904B5-1DB3-417A-BD68-678DEE706822}" type="pres">
      <dgm:prSet presAssocID="{0B1A88FC-AECB-4F3A-9654-8376DC8C99D1}" presName="sibTrans" presStyleLbl="bgSibTrans2D1" presStyleIdx="6" presStyleCnt="7"/>
      <dgm:spPr/>
      <dgm:t>
        <a:bodyPr/>
        <a:lstStyle/>
        <a:p>
          <a:endParaRPr lang="fr-FR"/>
        </a:p>
      </dgm:t>
    </dgm:pt>
    <dgm:pt modelId="{B92FD5B0-EC56-42FE-A7D9-D6D1D9B4D71A}" type="pres">
      <dgm:prSet presAssocID="{3DC89594-1301-4705-AD02-932B8493DD08}" presName="compNode" presStyleCnt="0"/>
      <dgm:spPr/>
    </dgm:pt>
    <dgm:pt modelId="{4F4245D1-208C-4FB2-B43A-B38C74120A61}" type="pres">
      <dgm:prSet presAssocID="{3DC89594-1301-4705-AD02-932B8493DD08}" presName="dummyConnPt" presStyleCnt="0"/>
      <dgm:spPr/>
    </dgm:pt>
    <dgm:pt modelId="{869380EA-11C8-447B-8B5E-CF79266EDCC4}" type="pres">
      <dgm:prSet presAssocID="{3DC89594-1301-4705-AD02-932B8493DD08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142F3D-D000-43E1-929F-5E7F4655F294}" type="presOf" srcId="{FF0EDCF6-004A-4E04-A8D5-4129B8F7BE07}" destId="{342838B2-D562-4BE9-936B-91A3FDA47C70}" srcOrd="0" destOrd="0" presId="urn:microsoft.com/office/officeart/2005/8/layout/bProcess4"/>
    <dgm:cxn modelId="{9B2097C1-7F0A-4AE4-885B-D0BA6A29402A}" type="presOf" srcId="{CEEDC5FF-15A1-412D-B79A-AA5083F68040}" destId="{7C0EAAB0-8FA4-48CE-A882-5961ECB2E840}" srcOrd="0" destOrd="0" presId="urn:microsoft.com/office/officeart/2005/8/layout/bProcess4"/>
    <dgm:cxn modelId="{B07E5C60-31CD-4FE5-940D-3F0C7B11A2E3}" type="presOf" srcId="{6591015A-808E-4E24-9A70-1CB9929B5C33}" destId="{D5063BF9-3F15-4C8F-8B39-FF8FC4194DA2}" srcOrd="0" destOrd="0" presId="urn:microsoft.com/office/officeart/2005/8/layout/bProcess4"/>
    <dgm:cxn modelId="{BD468793-5160-45D9-98E6-FE6F570A0167}" srcId="{FF0EDCF6-004A-4E04-A8D5-4129B8F7BE07}" destId="{6591015A-808E-4E24-9A70-1CB9929B5C33}" srcOrd="2" destOrd="0" parTransId="{D8E70F06-477F-4040-AB39-C104EBA1E620}" sibTransId="{852FD86E-E977-431D-8CC2-ED48A267BD09}"/>
    <dgm:cxn modelId="{1FC8C4C1-F61A-4B7D-AE50-FD7EC2350150}" srcId="{FF0EDCF6-004A-4E04-A8D5-4129B8F7BE07}" destId="{B7ADBD5E-DF91-445F-96D3-5490A7459E0C}" srcOrd="4" destOrd="0" parTransId="{82DEADB2-23F5-43EE-820C-6AB1B5709887}" sibTransId="{3E9437A1-8BF0-4AD7-AEC3-3C08F7E7F4BA}"/>
    <dgm:cxn modelId="{B4BE45A6-598F-4EBC-A28A-354979D38F68}" type="presOf" srcId="{5D8F6099-17C7-401D-9802-8C0E058F0863}" destId="{5B794B22-1438-4CE6-A998-11806C7BDEDB}" srcOrd="0" destOrd="0" presId="urn:microsoft.com/office/officeart/2005/8/layout/bProcess4"/>
    <dgm:cxn modelId="{4FADC6F5-6E27-4197-AC8F-313E17D2AE4D}" srcId="{FF0EDCF6-004A-4E04-A8D5-4129B8F7BE07}" destId="{3DC89594-1301-4705-AD02-932B8493DD08}" srcOrd="7" destOrd="0" parTransId="{FA593443-E34B-4186-84BF-0382CC8BCFD2}" sibTransId="{EE7F1628-7CD9-4E12-875C-D267F5F11872}"/>
    <dgm:cxn modelId="{B0BE183F-6E72-4129-BE03-3BDAC227ECDE}" type="presOf" srcId="{B7B8079E-3A53-406A-9E40-A15DABD7681E}" destId="{FA7FBBBC-EA85-47F6-BF25-9A357FB30DB8}" srcOrd="0" destOrd="0" presId="urn:microsoft.com/office/officeart/2005/8/layout/bProcess4"/>
    <dgm:cxn modelId="{E2550855-65BD-41C2-AB00-01BB57595537}" srcId="{FF0EDCF6-004A-4E04-A8D5-4129B8F7BE07}" destId="{0CEF2C32-BDB3-4D4B-AAFA-FE88640D3AB0}" srcOrd="1" destOrd="0" parTransId="{72873273-F7CF-4385-9008-2E651FEF6F19}" sibTransId="{E50D96C1-61EA-40CB-924A-7588247636D6}"/>
    <dgm:cxn modelId="{49B6E4D3-E209-4EBA-964D-0EC7764748E8}" srcId="{FF0EDCF6-004A-4E04-A8D5-4129B8F7BE07}" destId="{A5EA89FC-26A1-4CF4-831F-B6C519D6E552}" srcOrd="0" destOrd="0" parTransId="{61B28AE9-8C68-4E9A-8202-6DFBF08D089D}" sibTransId="{1E8B0F25-D605-4BEC-A988-AC81D157842B}"/>
    <dgm:cxn modelId="{C040369B-34CD-43FC-A775-241A3FCBC6D5}" srcId="{FF0EDCF6-004A-4E04-A8D5-4129B8F7BE07}" destId="{B3304F2F-A074-423B-990D-71E61B332A6E}" srcOrd="3" destOrd="0" parTransId="{4007D063-A587-4D42-A013-746489DCD6E6}" sibTransId="{B7B8079E-3A53-406A-9E40-A15DABD7681E}"/>
    <dgm:cxn modelId="{49C21E6C-33BF-4F95-9B2B-8D6B38CADBC3}" type="presOf" srcId="{852FD86E-E977-431D-8CC2-ED48A267BD09}" destId="{7EC6BA47-F687-4E6D-9311-DCD6D8DAC881}" srcOrd="0" destOrd="0" presId="urn:microsoft.com/office/officeart/2005/8/layout/bProcess4"/>
    <dgm:cxn modelId="{13F9A7F1-9FB5-4C59-8FA9-A45F1963A7F2}" srcId="{FF0EDCF6-004A-4E04-A8D5-4129B8F7BE07}" destId="{CEEDC5FF-15A1-412D-B79A-AA5083F68040}" srcOrd="5" destOrd="0" parTransId="{0C74A925-653A-4457-BF4D-4AECF3FB66DB}" sibTransId="{5D8F6099-17C7-401D-9802-8C0E058F0863}"/>
    <dgm:cxn modelId="{4F118305-D7A8-4DB2-A7DD-D40DAF2CD587}" type="presOf" srcId="{E50D96C1-61EA-40CB-924A-7588247636D6}" destId="{8711A398-A7B3-4E08-A1EA-9C4867DFF684}" srcOrd="0" destOrd="0" presId="urn:microsoft.com/office/officeart/2005/8/layout/bProcess4"/>
    <dgm:cxn modelId="{C94C7DB7-9651-455A-8F42-3CD262AC87AB}" type="presOf" srcId="{C4D472C1-677E-471C-965E-0DCC30A25103}" destId="{A5B01C3E-9D97-4845-B791-977CB48911A2}" srcOrd="0" destOrd="0" presId="urn:microsoft.com/office/officeart/2005/8/layout/bProcess4"/>
    <dgm:cxn modelId="{DE9F2202-A3FF-46B2-B312-6DA318011ABC}" type="presOf" srcId="{0CEF2C32-BDB3-4D4B-AAFA-FE88640D3AB0}" destId="{86FB7E81-75B9-4B8B-938F-7AC77A46ACAE}" srcOrd="0" destOrd="0" presId="urn:microsoft.com/office/officeart/2005/8/layout/bProcess4"/>
    <dgm:cxn modelId="{BD4A4876-6E2A-43D1-99CE-FBD27316868D}" type="presOf" srcId="{3E9437A1-8BF0-4AD7-AEC3-3C08F7E7F4BA}" destId="{803E8AE7-DD41-4937-B85A-3A754373E781}" srcOrd="0" destOrd="0" presId="urn:microsoft.com/office/officeart/2005/8/layout/bProcess4"/>
    <dgm:cxn modelId="{C4C98B02-9572-4F16-8286-B3A08AC2D5B3}" type="presOf" srcId="{3DC89594-1301-4705-AD02-932B8493DD08}" destId="{869380EA-11C8-447B-8B5E-CF79266EDCC4}" srcOrd="0" destOrd="0" presId="urn:microsoft.com/office/officeart/2005/8/layout/bProcess4"/>
    <dgm:cxn modelId="{DE74C9CA-0A22-4C96-A5C6-7750BD9BE91B}" srcId="{FF0EDCF6-004A-4E04-A8D5-4129B8F7BE07}" destId="{C4D472C1-677E-471C-965E-0DCC30A25103}" srcOrd="6" destOrd="0" parTransId="{F2C1935D-71A3-4244-9229-C8ABBD1A3F33}" sibTransId="{0B1A88FC-AECB-4F3A-9654-8376DC8C99D1}"/>
    <dgm:cxn modelId="{13C66CB5-E687-4AFE-892F-9518D6D8D156}" type="presOf" srcId="{B3304F2F-A074-423B-990D-71E61B332A6E}" destId="{ECB2F003-69F1-40E8-9C2C-34D9180576B7}" srcOrd="0" destOrd="0" presId="urn:microsoft.com/office/officeart/2005/8/layout/bProcess4"/>
    <dgm:cxn modelId="{C1121418-12AC-460A-9959-560A01B4AFCA}" type="presOf" srcId="{0B1A88FC-AECB-4F3A-9654-8376DC8C99D1}" destId="{6D8904B5-1DB3-417A-BD68-678DEE706822}" srcOrd="0" destOrd="0" presId="urn:microsoft.com/office/officeart/2005/8/layout/bProcess4"/>
    <dgm:cxn modelId="{C68C1FAD-0276-4620-889D-6776FB81967A}" type="presOf" srcId="{1E8B0F25-D605-4BEC-A988-AC81D157842B}" destId="{28B8835E-FAA3-4F17-88DF-12B46B688FE6}" srcOrd="0" destOrd="0" presId="urn:microsoft.com/office/officeart/2005/8/layout/bProcess4"/>
    <dgm:cxn modelId="{86E343A1-109D-4C98-AE50-D5A6DC7790C6}" type="presOf" srcId="{A5EA89FC-26A1-4CF4-831F-B6C519D6E552}" destId="{74BD66DD-BB32-4D6C-A299-54080C00F227}" srcOrd="0" destOrd="0" presId="urn:microsoft.com/office/officeart/2005/8/layout/bProcess4"/>
    <dgm:cxn modelId="{7F33700F-8AD2-4CE9-91DF-0AF7EE6345DD}" type="presOf" srcId="{B7ADBD5E-DF91-445F-96D3-5490A7459E0C}" destId="{A74199D2-FAD4-4DA8-A21E-7FE45BDF5F97}" srcOrd="0" destOrd="0" presId="urn:microsoft.com/office/officeart/2005/8/layout/bProcess4"/>
    <dgm:cxn modelId="{0781D138-64F8-4316-AC17-ABF389CB7C1E}" type="presParOf" srcId="{342838B2-D562-4BE9-936B-91A3FDA47C70}" destId="{6E69ABDE-4E29-42B7-B376-70E684ADF957}" srcOrd="0" destOrd="0" presId="urn:microsoft.com/office/officeart/2005/8/layout/bProcess4"/>
    <dgm:cxn modelId="{FB6F18EB-7EA9-4FAF-B2A2-FC8B5AF7B3FC}" type="presParOf" srcId="{6E69ABDE-4E29-42B7-B376-70E684ADF957}" destId="{E0C583EE-F1EF-4C4E-8A4C-223024D72B5F}" srcOrd="0" destOrd="0" presId="urn:microsoft.com/office/officeart/2005/8/layout/bProcess4"/>
    <dgm:cxn modelId="{0AF135BE-260C-4A8A-99AF-1293398E6CE0}" type="presParOf" srcId="{6E69ABDE-4E29-42B7-B376-70E684ADF957}" destId="{74BD66DD-BB32-4D6C-A299-54080C00F227}" srcOrd="1" destOrd="0" presId="urn:microsoft.com/office/officeart/2005/8/layout/bProcess4"/>
    <dgm:cxn modelId="{290C32FA-FF2E-4196-AD03-4A060F3AFC4D}" type="presParOf" srcId="{342838B2-D562-4BE9-936B-91A3FDA47C70}" destId="{28B8835E-FAA3-4F17-88DF-12B46B688FE6}" srcOrd="1" destOrd="0" presId="urn:microsoft.com/office/officeart/2005/8/layout/bProcess4"/>
    <dgm:cxn modelId="{C78112C6-E31C-4182-AE65-E005E336C515}" type="presParOf" srcId="{342838B2-D562-4BE9-936B-91A3FDA47C70}" destId="{DD91D4F1-1023-4142-B515-889D45951217}" srcOrd="2" destOrd="0" presId="urn:microsoft.com/office/officeart/2005/8/layout/bProcess4"/>
    <dgm:cxn modelId="{01B177CA-CFED-482E-A308-9E49A8997A77}" type="presParOf" srcId="{DD91D4F1-1023-4142-B515-889D45951217}" destId="{BC4E1471-93F7-4943-846A-D3A9DB9828D2}" srcOrd="0" destOrd="0" presId="urn:microsoft.com/office/officeart/2005/8/layout/bProcess4"/>
    <dgm:cxn modelId="{AEEE11E5-8C1F-4AB1-9882-A78474178C0A}" type="presParOf" srcId="{DD91D4F1-1023-4142-B515-889D45951217}" destId="{86FB7E81-75B9-4B8B-938F-7AC77A46ACAE}" srcOrd="1" destOrd="0" presId="urn:microsoft.com/office/officeart/2005/8/layout/bProcess4"/>
    <dgm:cxn modelId="{2260E114-B48A-4DC7-9272-E609FAD4B2A5}" type="presParOf" srcId="{342838B2-D562-4BE9-936B-91A3FDA47C70}" destId="{8711A398-A7B3-4E08-A1EA-9C4867DFF684}" srcOrd="3" destOrd="0" presId="urn:microsoft.com/office/officeart/2005/8/layout/bProcess4"/>
    <dgm:cxn modelId="{D25E54DD-2F56-4B89-AF77-83D7894F207F}" type="presParOf" srcId="{342838B2-D562-4BE9-936B-91A3FDA47C70}" destId="{41C75FB4-B90D-44CF-B09F-E6F820ABD75A}" srcOrd="4" destOrd="0" presId="urn:microsoft.com/office/officeart/2005/8/layout/bProcess4"/>
    <dgm:cxn modelId="{DE15BDC9-6711-4BB8-9912-09BA8DB0C4B2}" type="presParOf" srcId="{41C75FB4-B90D-44CF-B09F-E6F820ABD75A}" destId="{CF791234-FF25-42D7-8FDF-80683BDD6390}" srcOrd="0" destOrd="0" presId="urn:microsoft.com/office/officeart/2005/8/layout/bProcess4"/>
    <dgm:cxn modelId="{AC1ED283-CEDF-4CC4-B8AB-852101FC936A}" type="presParOf" srcId="{41C75FB4-B90D-44CF-B09F-E6F820ABD75A}" destId="{D5063BF9-3F15-4C8F-8B39-FF8FC4194DA2}" srcOrd="1" destOrd="0" presId="urn:microsoft.com/office/officeart/2005/8/layout/bProcess4"/>
    <dgm:cxn modelId="{816C9BCE-DF93-4B55-AE15-61F779C58DB7}" type="presParOf" srcId="{342838B2-D562-4BE9-936B-91A3FDA47C70}" destId="{7EC6BA47-F687-4E6D-9311-DCD6D8DAC881}" srcOrd="5" destOrd="0" presId="urn:microsoft.com/office/officeart/2005/8/layout/bProcess4"/>
    <dgm:cxn modelId="{4DAB305B-427E-4714-96E3-5A5B3117C2DF}" type="presParOf" srcId="{342838B2-D562-4BE9-936B-91A3FDA47C70}" destId="{36347CA8-A3FF-4A42-BA2C-F0A4EB3A1CEF}" srcOrd="6" destOrd="0" presId="urn:microsoft.com/office/officeart/2005/8/layout/bProcess4"/>
    <dgm:cxn modelId="{196BC182-E44B-475C-82F2-7DEBEE72E18C}" type="presParOf" srcId="{36347CA8-A3FF-4A42-BA2C-F0A4EB3A1CEF}" destId="{F98C3965-3D93-4D1D-94D5-64B5087486F2}" srcOrd="0" destOrd="0" presId="urn:microsoft.com/office/officeart/2005/8/layout/bProcess4"/>
    <dgm:cxn modelId="{6590FA10-E19D-4897-AD16-B7FA22E548BC}" type="presParOf" srcId="{36347CA8-A3FF-4A42-BA2C-F0A4EB3A1CEF}" destId="{ECB2F003-69F1-40E8-9C2C-34D9180576B7}" srcOrd="1" destOrd="0" presId="urn:microsoft.com/office/officeart/2005/8/layout/bProcess4"/>
    <dgm:cxn modelId="{DC8E57F2-E125-4953-8690-34DA3627D153}" type="presParOf" srcId="{342838B2-D562-4BE9-936B-91A3FDA47C70}" destId="{FA7FBBBC-EA85-47F6-BF25-9A357FB30DB8}" srcOrd="7" destOrd="0" presId="urn:microsoft.com/office/officeart/2005/8/layout/bProcess4"/>
    <dgm:cxn modelId="{21D146D8-A51D-4260-AB79-E34F1B9F78DF}" type="presParOf" srcId="{342838B2-D562-4BE9-936B-91A3FDA47C70}" destId="{F2B2C65E-1F61-404C-9143-2AD2B3FE64C2}" srcOrd="8" destOrd="0" presId="urn:microsoft.com/office/officeart/2005/8/layout/bProcess4"/>
    <dgm:cxn modelId="{54B7DF71-7786-4992-B469-209EB7B45736}" type="presParOf" srcId="{F2B2C65E-1F61-404C-9143-2AD2B3FE64C2}" destId="{B819C5BB-00A3-40F5-87DC-50F32AA6903E}" srcOrd="0" destOrd="0" presId="urn:microsoft.com/office/officeart/2005/8/layout/bProcess4"/>
    <dgm:cxn modelId="{A37C59F4-C3AF-452F-AF5A-78EB8023ACE9}" type="presParOf" srcId="{F2B2C65E-1F61-404C-9143-2AD2B3FE64C2}" destId="{A74199D2-FAD4-4DA8-A21E-7FE45BDF5F97}" srcOrd="1" destOrd="0" presId="urn:microsoft.com/office/officeart/2005/8/layout/bProcess4"/>
    <dgm:cxn modelId="{55360E56-02C0-4ABA-A742-FE5CBAFDC481}" type="presParOf" srcId="{342838B2-D562-4BE9-936B-91A3FDA47C70}" destId="{803E8AE7-DD41-4937-B85A-3A754373E781}" srcOrd="9" destOrd="0" presId="urn:microsoft.com/office/officeart/2005/8/layout/bProcess4"/>
    <dgm:cxn modelId="{82231C13-A52D-44BE-8603-5F55247EFABF}" type="presParOf" srcId="{342838B2-D562-4BE9-936B-91A3FDA47C70}" destId="{EF79487A-B640-4A38-B9C5-DC724E8143CB}" srcOrd="10" destOrd="0" presId="urn:microsoft.com/office/officeart/2005/8/layout/bProcess4"/>
    <dgm:cxn modelId="{CA2814AA-E539-42FC-8BDE-855E05B2EC01}" type="presParOf" srcId="{EF79487A-B640-4A38-B9C5-DC724E8143CB}" destId="{66AB42A1-288B-4E48-B3AD-2A18E9574F81}" srcOrd="0" destOrd="0" presId="urn:microsoft.com/office/officeart/2005/8/layout/bProcess4"/>
    <dgm:cxn modelId="{A5EEA131-F9FB-4589-B313-53C5CA52F79B}" type="presParOf" srcId="{EF79487A-B640-4A38-B9C5-DC724E8143CB}" destId="{7C0EAAB0-8FA4-48CE-A882-5961ECB2E840}" srcOrd="1" destOrd="0" presId="urn:microsoft.com/office/officeart/2005/8/layout/bProcess4"/>
    <dgm:cxn modelId="{1F2D438F-393D-4C0F-B766-1DCF66AF5785}" type="presParOf" srcId="{342838B2-D562-4BE9-936B-91A3FDA47C70}" destId="{5B794B22-1438-4CE6-A998-11806C7BDEDB}" srcOrd="11" destOrd="0" presId="urn:microsoft.com/office/officeart/2005/8/layout/bProcess4"/>
    <dgm:cxn modelId="{302ADC8A-3DC6-4D70-A0A4-BCD3CE5950AB}" type="presParOf" srcId="{342838B2-D562-4BE9-936B-91A3FDA47C70}" destId="{661F9ED6-B68F-4998-91B8-0B36D2E8D0FF}" srcOrd="12" destOrd="0" presId="urn:microsoft.com/office/officeart/2005/8/layout/bProcess4"/>
    <dgm:cxn modelId="{AD152E6C-1A54-4E20-A66C-A3180E9E4810}" type="presParOf" srcId="{661F9ED6-B68F-4998-91B8-0B36D2E8D0FF}" destId="{643C32C2-DBC4-4727-8A04-6E13BB206121}" srcOrd="0" destOrd="0" presId="urn:microsoft.com/office/officeart/2005/8/layout/bProcess4"/>
    <dgm:cxn modelId="{3C62EA43-EFA4-4983-BA98-C79694B688C6}" type="presParOf" srcId="{661F9ED6-B68F-4998-91B8-0B36D2E8D0FF}" destId="{A5B01C3E-9D97-4845-B791-977CB48911A2}" srcOrd="1" destOrd="0" presId="urn:microsoft.com/office/officeart/2005/8/layout/bProcess4"/>
    <dgm:cxn modelId="{3689F85F-8018-4881-B417-8D0795FDD8E4}" type="presParOf" srcId="{342838B2-D562-4BE9-936B-91A3FDA47C70}" destId="{6D8904B5-1DB3-417A-BD68-678DEE706822}" srcOrd="13" destOrd="0" presId="urn:microsoft.com/office/officeart/2005/8/layout/bProcess4"/>
    <dgm:cxn modelId="{E6931BCB-9256-4DDF-9DDF-306C55A96CA2}" type="presParOf" srcId="{342838B2-D562-4BE9-936B-91A3FDA47C70}" destId="{B92FD5B0-EC56-42FE-A7D9-D6D1D9B4D71A}" srcOrd="14" destOrd="0" presId="urn:microsoft.com/office/officeart/2005/8/layout/bProcess4"/>
    <dgm:cxn modelId="{1FB122E7-4533-4A7F-8D0D-B9F82BD14C61}" type="presParOf" srcId="{B92FD5B0-EC56-42FE-A7D9-D6D1D9B4D71A}" destId="{4F4245D1-208C-4FB2-B43A-B38C74120A61}" srcOrd="0" destOrd="0" presId="urn:microsoft.com/office/officeart/2005/8/layout/bProcess4"/>
    <dgm:cxn modelId="{E517BEC6-D429-4692-A82E-ED18E872A3CB}" type="presParOf" srcId="{B92FD5B0-EC56-42FE-A7D9-D6D1D9B4D71A}" destId="{869380EA-11C8-447B-8B5E-CF79266EDCC4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0EDCF6-004A-4E04-A8D5-4129B8F7BE07}" type="doc">
      <dgm:prSet loTypeId="urn:microsoft.com/office/officeart/2005/8/layout/b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A5EA89FC-26A1-4CF4-831F-B6C519D6E552}">
      <dgm:prSet/>
      <dgm:spPr/>
      <dgm:t>
        <a:bodyPr/>
        <a:lstStyle/>
        <a:p>
          <a:pPr rtl="0"/>
          <a:r>
            <a:rPr lang="fr-FR" dirty="0" smtClean="0"/>
            <a:t>Le déploiement du plateau technique</a:t>
          </a:r>
          <a:endParaRPr lang="fr-FR" dirty="0"/>
        </a:p>
      </dgm:t>
    </dgm:pt>
    <dgm:pt modelId="{61B28AE9-8C68-4E9A-8202-6DFBF08D089D}" type="parTrans" cxnId="{49B6E4D3-E209-4EBA-964D-0EC7764748E8}">
      <dgm:prSet/>
      <dgm:spPr/>
      <dgm:t>
        <a:bodyPr/>
        <a:lstStyle/>
        <a:p>
          <a:endParaRPr lang="fr-FR"/>
        </a:p>
      </dgm:t>
    </dgm:pt>
    <dgm:pt modelId="{1E8B0F25-D605-4BEC-A988-AC81D157842B}" type="sibTrans" cxnId="{49B6E4D3-E209-4EBA-964D-0EC7764748E8}">
      <dgm:prSet/>
      <dgm:spPr/>
      <dgm:t>
        <a:bodyPr/>
        <a:lstStyle/>
        <a:p>
          <a:endParaRPr lang="fr-FR"/>
        </a:p>
      </dgm:t>
    </dgm:pt>
    <dgm:pt modelId="{0CEF2C32-BDB3-4D4B-AAFA-FE88640D3AB0}">
      <dgm:prSet/>
      <dgm:spPr/>
      <dgm:t>
        <a:bodyPr/>
        <a:lstStyle/>
        <a:p>
          <a:pPr rtl="0"/>
          <a:r>
            <a:rPr lang="fr-FR" dirty="0" smtClean="0"/>
            <a:t>Le transfert de compétence</a:t>
          </a:r>
          <a:endParaRPr lang="fr-FR" dirty="0"/>
        </a:p>
      </dgm:t>
    </dgm:pt>
    <dgm:pt modelId="{72873273-F7CF-4385-9008-2E651FEF6F19}" type="parTrans" cxnId="{E2550855-65BD-41C2-AB00-01BB57595537}">
      <dgm:prSet/>
      <dgm:spPr/>
      <dgm:t>
        <a:bodyPr/>
        <a:lstStyle/>
        <a:p>
          <a:endParaRPr lang="fr-FR"/>
        </a:p>
      </dgm:t>
    </dgm:pt>
    <dgm:pt modelId="{E50D96C1-61EA-40CB-924A-7588247636D6}" type="sibTrans" cxnId="{E2550855-65BD-41C2-AB00-01BB57595537}">
      <dgm:prSet/>
      <dgm:spPr/>
      <dgm:t>
        <a:bodyPr/>
        <a:lstStyle/>
        <a:p>
          <a:endParaRPr lang="fr-FR"/>
        </a:p>
      </dgm:t>
    </dgm:pt>
    <dgm:pt modelId="{6591015A-808E-4E24-9A70-1CB9929B5C33}">
      <dgm:prSet/>
      <dgm:spPr/>
      <dgm:t>
        <a:bodyPr/>
        <a:lstStyle/>
        <a:p>
          <a:pPr rtl="0"/>
          <a:r>
            <a:rPr lang="fr-FR" dirty="0" smtClean="0"/>
            <a:t>Formation des responsable des SI sur la démarche et les outils de cartographie des risques</a:t>
          </a:r>
          <a:endParaRPr lang="fr-FR" dirty="0"/>
        </a:p>
      </dgm:t>
    </dgm:pt>
    <dgm:pt modelId="{D8E70F06-477F-4040-AB39-C104EBA1E620}" type="parTrans" cxnId="{BD468793-5160-45D9-98E6-FE6F570A0167}">
      <dgm:prSet/>
      <dgm:spPr/>
      <dgm:t>
        <a:bodyPr/>
        <a:lstStyle/>
        <a:p>
          <a:endParaRPr lang="fr-FR"/>
        </a:p>
      </dgm:t>
    </dgm:pt>
    <dgm:pt modelId="{852FD86E-E977-431D-8CC2-ED48A267BD09}" type="sibTrans" cxnId="{BD468793-5160-45D9-98E6-FE6F570A0167}">
      <dgm:prSet/>
      <dgm:spPr/>
      <dgm:t>
        <a:bodyPr/>
        <a:lstStyle/>
        <a:p>
          <a:endParaRPr lang="fr-FR"/>
        </a:p>
      </dgm:t>
    </dgm:pt>
    <dgm:pt modelId="{B3304F2F-A074-423B-990D-71E61B332A6E}">
      <dgm:prSet/>
      <dgm:spPr/>
      <dgm:t>
        <a:bodyPr/>
        <a:lstStyle/>
        <a:p>
          <a:pPr rtl="0"/>
          <a:r>
            <a:rPr lang="fr-FR" dirty="0" smtClean="0"/>
            <a:t>Poursuivre la mise en œuvre de la Stratégie nationale de cyber sécurité</a:t>
          </a:r>
          <a:endParaRPr lang="fr-FR" dirty="0"/>
        </a:p>
      </dgm:t>
    </dgm:pt>
    <dgm:pt modelId="{4007D063-A587-4D42-A013-746489DCD6E6}" type="parTrans" cxnId="{C040369B-34CD-43FC-A775-241A3FCBC6D5}">
      <dgm:prSet/>
      <dgm:spPr/>
      <dgm:t>
        <a:bodyPr/>
        <a:lstStyle/>
        <a:p>
          <a:endParaRPr lang="fr-FR"/>
        </a:p>
      </dgm:t>
    </dgm:pt>
    <dgm:pt modelId="{B7B8079E-3A53-406A-9E40-A15DABD7681E}" type="sibTrans" cxnId="{C040369B-34CD-43FC-A775-241A3FCBC6D5}">
      <dgm:prSet/>
      <dgm:spPr/>
      <dgm:t>
        <a:bodyPr/>
        <a:lstStyle/>
        <a:p>
          <a:endParaRPr lang="fr-FR"/>
        </a:p>
      </dgm:t>
    </dgm:pt>
    <dgm:pt modelId="{B7ADBD5E-DF91-445F-96D3-5490A7459E0C}">
      <dgm:prSet/>
      <dgm:spPr/>
      <dgm:t>
        <a:bodyPr/>
        <a:lstStyle/>
        <a:p>
          <a:pPr rtl="0"/>
          <a:r>
            <a:rPr lang="fr-FR" dirty="0" smtClean="0"/>
            <a:t>Suivre l’adoption de la loi portant sécurité des systèmes d’information</a:t>
          </a:r>
          <a:endParaRPr lang="fr-FR" dirty="0"/>
        </a:p>
      </dgm:t>
    </dgm:pt>
    <dgm:pt modelId="{82DEADB2-23F5-43EE-820C-6AB1B5709887}" type="parTrans" cxnId="{1FC8C4C1-F61A-4B7D-AE50-FD7EC2350150}">
      <dgm:prSet/>
      <dgm:spPr/>
      <dgm:t>
        <a:bodyPr/>
        <a:lstStyle/>
        <a:p>
          <a:endParaRPr lang="fr-FR"/>
        </a:p>
      </dgm:t>
    </dgm:pt>
    <dgm:pt modelId="{3E9437A1-8BF0-4AD7-AEC3-3C08F7E7F4BA}" type="sibTrans" cxnId="{1FC8C4C1-F61A-4B7D-AE50-FD7EC2350150}">
      <dgm:prSet/>
      <dgm:spPr/>
      <dgm:t>
        <a:bodyPr/>
        <a:lstStyle/>
        <a:p>
          <a:endParaRPr lang="fr-FR"/>
        </a:p>
      </dgm:t>
    </dgm:pt>
    <dgm:pt modelId="{CEEDC5FF-15A1-412D-B79A-AA5083F68040}">
      <dgm:prSet/>
      <dgm:spPr/>
      <dgm:t>
        <a:bodyPr/>
        <a:lstStyle/>
        <a:p>
          <a:pPr rtl="0"/>
          <a:r>
            <a:rPr lang="fr-FR" dirty="0" smtClean="0"/>
            <a:t>Réaliser un </a:t>
          </a:r>
          <a:r>
            <a:rPr lang="fr-FR" dirty="0" err="1" smtClean="0"/>
            <a:t>cyberdrill</a:t>
          </a:r>
          <a:r>
            <a:rPr lang="fr-FR" dirty="0" smtClean="0"/>
            <a:t> avec le réseau des points focaux</a:t>
          </a:r>
          <a:endParaRPr lang="fr-FR" dirty="0"/>
        </a:p>
      </dgm:t>
    </dgm:pt>
    <dgm:pt modelId="{0C74A925-653A-4457-BF4D-4AECF3FB66DB}" type="parTrans" cxnId="{13F9A7F1-9FB5-4C59-8FA9-A45F1963A7F2}">
      <dgm:prSet/>
      <dgm:spPr/>
      <dgm:t>
        <a:bodyPr/>
        <a:lstStyle/>
        <a:p>
          <a:endParaRPr lang="fr-FR"/>
        </a:p>
      </dgm:t>
    </dgm:pt>
    <dgm:pt modelId="{5D8F6099-17C7-401D-9802-8C0E058F0863}" type="sibTrans" cxnId="{13F9A7F1-9FB5-4C59-8FA9-A45F1963A7F2}">
      <dgm:prSet/>
      <dgm:spPr/>
      <dgm:t>
        <a:bodyPr/>
        <a:lstStyle/>
        <a:p>
          <a:endParaRPr lang="fr-FR"/>
        </a:p>
      </dgm:t>
    </dgm:pt>
    <dgm:pt modelId="{C4D472C1-677E-471C-965E-0DCC30A25103}">
      <dgm:prSet/>
      <dgm:spPr/>
      <dgm:t>
        <a:bodyPr/>
        <a:lstStyle/>
        <a:p>
          <a:r>
            <a:rPr lang="fr-FR" dirty="0" smtClean="0"/>
            <a:t>L’Adhésion au FIRST en début 2022</a:t>
          </a:r>
          <a:endParaRPr lang="fr-FR" dirty="0"/>
        </a:p>
      </dgm:t>
    </dgm:pt>
    <dgm:pt modelId="{F2C1935D-71A3-4244-9229-C8ABBD1A3F33}" type="parTrans" cxnId="{DE74C9CA-0A22-4C96-A5C6-7750BD9BE91B}">
      <dgm:prSet/>
      <dgm:spPr/>
      <dgm:t>
        <a:bodyPr/>
        <a:lstStyle/>
        <a:p>
          <a:endParaRPr lang="fr-FR"/>
        </a:p>
      </dgm:t>
    </dgm:pt>
    <dgm:pt modelId="{0B1A88FC-AECB-4F3A-9654-8376DC8C99D1}" type="sibTrans" cxnId="{DE74C9CA-0A22-4C96-A5C6-7750BD9BE91B}">
      <dgm:prSet/>
      <dgm:spPr/>
      <dgm:t>
        <a:bodyPr/>
        <a:lstStyle/>
        <a:p>
          <a:endParaRPr lang="fr-FR"/>
        </a:p>
      </dgm:t>
    </dgm:pt>
    <dgm:pt modelId="{3DC89594-1301-4705-AD02-932B8493DD08}">
      <dgm:prSet/>
      <dgm:spPr/>
      <dgm:t>
        <a:bodyPr/>
        <a:lstStyle/>
        <a:p>
          <a:r>
            <a:rPr lang="fr-FR" dirty="0" smtClean="0"/>
            <a:t>L’adoption du plan national de protection des OIC</a:t>
          </a:r>
          <a:endParaRPr lang="fr-FR" dirty="0"/>
        </a:p>
      </dgm:t>
    </dgm:pt>
    <dgm:pt modelId="{FA593443-E34B-4186-84BF-0382CC8BCFD2}" type="parTrans" cxnId="{4FADC6F5-6E27-4197-AC8F-313E17D2AE4D}">
      <dgm:prSet/>
      <dgm:spPr/>
      <dgm:t>
        <a:bodyPr/>
        <a:lstStyle/>
        <a:p>
          <a:endParaRPr lang="fr-FR"/>
        </a:p>
      </dgm:t>
    </dgm:pt>
    <dgm:pt modelId="{EE7F1628-7CD9-4E12-875C-D267F5F11872}" type="sibTrans" cxnId="{4FADC6F5-6E27-4197-AC8F-313E17D2AE4D}">
      <dgm:prSet/>
      <dgm:spPr/>
      <dgm:t>
        <a:bodyPr/>
        <a:lstStyle/>
        <a:p>
          <a:endParaRPr lang="fr-FR"/>
        </a:p>
      </dgm:t>
    </dgm:pt>
    <dgm:pt modelId="{342838B2-D562-4BE9-936B-91A3FDA47C70}" type="pres">
      <dgm:prSet presAssocID="{FF0EDCF6-004A-4E04-A8D5-4129B8F7BE07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fr-FR"/>
        </a:p>
      </dgm:t>
    </dgm:pt>
    <dgm:pt modelId="{6E69ABDE-4E29-42B7-B376-70E684ADF957}" type="pres">
      <dgm:prSet presAssocID="{A5EA89FC-26A1-4CF4-831F-B6C519D6E552}" presName="compNode" presStyleCnt="0"/>
      <dgm:spPr/>
    </dgm:pt>
    <dgm:pt modelId="{E0C583EE-F1EF-4C4E-8A4C-223024D72B5F}" type="pres">
      <dgm:prSet presAssocID="{A5EA89FC-26A1-4CF4-831F-B6C519D6E552}" presName="dummyConnPt" presStyleCnt="0"/>
      <dgm:spPr/>
    </dgm:pt>
    <dgm:pt modelId="{74BD66DD-BB32-4D6C-A299-54080C00F227}" type="pres">
      <dgm:prSet presAssocID="{A5EA89FC-26A1-4CF4-831F-B6C519D6E552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8B8835E-FAA3-4F17-88DF-12B46B688FE6}" type="pres">
      <dgm:prSet presAssocID="{1E8B0F25-D605-4BEC-A988-AC81D157842B}" presName="sibTrans" presStyleLbl="bgSibTrans2D1" presStyleIdx="0" presStyleCnt="7"/>
      <dgm:spPr/>
      <dgm:t>
        <a:bodyPr/>
        <a:lstStyle/>
        <a:p>
          <a:endParaRPr lang="fr-FR"/>
        </a:p>
      </dgm:t>
    </dgm:pt>
    <dgm:pt modelId="{DD91D4F1-1023-4142-B515-889D45951217}" type="pres">
      <dgm:prSet presAssocID="{0CEF2C32-BDB3-4D4B-AAFA-FE88640D3AB0}" presName="compNode" presStyleCnt="0"/>
      <dgm:spPr/>
    </dgm:pt>
    <dgm:pt modelId="{BC4E1471-93F7-4943-846A-D3A9DB9828D2}" type="pres">
      <dgm:prSet presAssocID="{0CEF2C32-BDB3-4D4B-AAFA-FE88640D3AB0}" presName="dummyConnPt" presStyleCnt="0"/>
      <dgm:spPr/>
    </dgm:pt>
    <dgm:pt modelId="{86FB7E81-75B9-4B8B-938F-7AC77A46ACAE}" type="pres">
      <dgm:prSet presAssocID="{0CEF2C32-BDB3-4D4B-AAFA-FE88640D3AB0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711A398-A7B3-4E08-A1EA-9C4867DFF684}" type="pres">
      <dgm:prSet presAssocID="{E50D96C1-61EA-40CB-924A-7588247636D6}" presName="sibTrans" presStyleLbl="bgSibTrans2D1" presStyleIdx="1" presStyleCnt="7"/>
      <dgm:spPr/>
      <dgm:t>
        <a:bodyPr/>
        <a:lstStyle/>
        <a:p>
          <a:endParaRPr lang="fr-FR"/>
        </a:p>
      </dgm:t>
    </dgm:pt>
    <dgm:pt modelId="{41C75FB4-B90D-44CF-B09F-E6F820ABD75A}" type="pres">
      <dgm:prSet presAssocID="{6591015A-808E-4E24-9A70-1CB9929B5C33}" presName="compNode" presStyleCnt="0"/>
      <dgm:spPr/>
    </dgm:pt>
    <dgm:pt modelId="{CF791234-FF25-42D7-8FDF-80683BDD6390}" type="pres">
      <dgm:prSet presAssocID="{6591015A-808E-4E24-9A70-1CB9929B5C33}" presName="dummyConnPt" presStyleCnt="0"/>
      <dgm:spPr/>
    </dgm:pt>
    <dgm:pt modelId="{D5063BF9-3F15-4C8F-8B39-FF8FC4194DA2}" type="pres">
      <dgm:prSet presAssocID="{6591015A-808E-4E24-9A70-1CB9929B5C33}" presName="node" presStyleLbl="node1" presStyleIdx="2" presStyleCnt="8" custLinFactNeighborX="-980" custLinFactNeighborY="-49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C6BA47-F687-4E6D-9311-DCD6D8DAC881}" type="pres">
      <dgm:prSet presAssocID="{852FD86E-E977-431D-8CC2-ED48A267BD09}" presName="sibTrans" presStyleLbl="bgSibTrans2D1" presStyleIdx="2" presStyleCnt="7"/>
      <dgm:spPr/>
      <dgm:t>
        <a:bodyPr/>
        <a:lstStyle/>
        <a:p>
          <a:endParaRPr lang="fr-FR"/>
        </a:p>
      </dgm:t>
    </dgm:pt>
    <dgm:pt modelId="{36347CA8-A3FF-4A42-BA2C-F0A4EB3A1CEF}" type="pres">
      <dgm:prSet presAssocID="{B3304F2F-A074-423B-990D-71E61B332A6E}" presName="compNode" presStyleCnt="0"/>
      <dgm:spPr/>
    </dgm:pt>
    <dgm:pt modelId="{F98C3965-3D93-4D1D-94D5-64B5087486F2}" type="pres">
      <dgm:prSet presAssocID="{B3304F2F-A074-423B-990D-71E61B332A6E}" presName="dummyConnPt" presStyleCnt="0"/>
      <dgm:spPr/>
    </dgm:pt>
    <dgm:pt modelId="{ECB2F003-69F1-40E8-9C2C-34D9180576B7}" type="pres">
      <dgm:prSet presAssocID="{B3304F2F-A074-423B-990D-71E61B332A6E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A7FBBBC-EA85-47F6-BF25-9A357FB30DB8}" type="pres">
      <dgm:prSet presAssocID="{B7B8079E-3A53-406A-9E40-A15DABD7681E}" presName="sibTrans" presStyleLbl="bgSibTrans2D1" presStyleIdx="3" presStyleCnt="7"/>
      <dgm:spPr/>
      <dgm:t>
        <a:bodyPr/>
        <a:lstStyle/>
        <a:p>
          <a:endParaRPr lang="fr-FR"/>
        </a:p>
      </dgm:t>
    </dgm:pt>
    <dgm:pt modelId="{F2B2C65E-1F61-404C-9143-2AD2B3FE64C2}" type="pres">
      <dgm:prSet presAssocID="{B7ADBD5E-DF91-445F-96D3-5490A7459E0C}" presName="compNode" presStyleCnt="0"/>
      <dgm:spPr/>
    </dgm:pt>
    <dgm:pt modelId="{B819C5BB-00A3-40F5-87DC-50F32AA6903E}" type="pres">
      <dgm:prSet presAssocID="{B7ADBD5E-DF91-445F-96D3-5490A7459E0C}" presName="dummyConnPt" presStyleCnt="0"/>
      <dgm:spPr/>
    </dgm:pt>
    <dgm:pt modelId="{A74199D2-FAD4-4DA8-A21E-7FE45BDF5F97}" type="pres">
      <dgm:prSet presAssocID="{B7ADBD5E-DF91-445F-96D3-5490A7459E0C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03E8AE7-DD41-4937-B85A-3A754373E781}" type="pres">
      <dgm:prSet presAssocID="{3E9437A1-8BF0-4AD7-AEC3-3C08F7E7F4BA}" presName="sibTrans" presStyleLbl="bgSibTrans2D1" presStyleIdx="4" presStyleCnt="7"/>
      <dgm:spPr/>
      <dgm:t>
        <a:bodyPr/>
        <a:lstStyle/>
        <a:p>
          <a:endParaRPr lang="fr-FR"/>
        </a:p>
      </dgm:t>
    </dgm:pt>
    <dgm:pt modelId="{EF79487A-B640-4A38-B9C5-DC724E8143CB}" type="pres">
      <dgm:prSet presAssocID="{CEEDC5FF-15A1-412D-B79A-AA5083F68040}" presName="compNode" presStyleCnt="0"/>
      <dgm:spPr/>
    </dgm:pt>
    <dgm:pt modelId="{66AB42A1-288B-4E48-B3AD-2A18E9574F81}" type="pres">
      <dgm:prSet presAssocID="{CEEDC5FF-15A1-412D-B79A-AA5083F68040}" presName="dummyConnPt" presStyleCnt="0"/>
      <dgm:spPr/>
    </dgm:pt>
    <dgm:pt modelId="{7C0EAAB0-8FA4-48CE-A882-5961ECB2E840}" type="pres">
      <dgm:prSet presAssocID="{CEEDC5FF-15A1-412D-B79A-AA5083F68040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B794B22-1438-4CE6-A998-11806C7BDEDB}" type="pres">
      <dgm:prSet presAssocID="{5D8F6099-17C7-401D-9802-8C0E058F0863}" presName="sibTrans" presStyleLbl="bgSibTrans2D1" presStyleIdx="5" presStyleCnt="7"/>
      <dgm:spPr/>
      <dgm:t>
        <a:bodyPr/>
        <a:lstStyle/>
        <a:p>
          <a:endParaRPr lang="fr-FR"/>
        </a:p>
      </dgm:t>
    </dgm:pt>
    <dgm:pt modelId="{661F9ED6-B68F-4998-91B8-0B36D2E8D0FF}" type="pres">
      <dgm:prSet presAssocID="{C4D472C1-677E-471C-965E-0DCC30A25103}" presName="compNode" presStyleCnt="0"/>
      <dgm:spPr/>
    </dgm:pt>
    <dgm:pt modelId="{643C32C2-DBC4-4727-8A04-6E13BB206121}" type="pres">
      <dgm:prSet presAssocID="{C4D472C1-677E-471C-965E-0DCC30A25103}" presName="dummyConnPt" presStyleCnt="0"/>
      <dgm:spPr/>
    </dgm:pt>
    <dgm:pt modelId="{A5B01C3E-9D97-4845-B791-977CB48911A2}" type="pres">
      <dgm:prSet presAssocID="{C4D472C1-677E-471C-965E-0DCC30A25103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8904B5-1DB3-417A-BD68-678DEE706822}" type="pres">
      <dgm:prSet presAssocID="{0B1A88FC-AECB-4F3A-9654-8376DC8C99D1}" presName="sibTrans" presStyleLbl="bgSibTrans2D1" presStyleIdx="6" presStyleCnt="7"/>
      <dgm:spPr/>
      <dgm:t>
        <a:bodyPr/>
        <a:lstStyle/>
        <a:p>
          <a:endParaRPr lang="fr-FR"/>
        </a:p>
      </dgm:t>
    </dgm:pt>
    <dgm:pt modelId="{B92FD5B0-EC56-42FE-A7D9-D6D1D9B4D71A}" type="pres">
      <dgm:prSet presAssocID="{3DC89594-1301-4705-AD02-932B8493DD08}" presName="compNode" presStyleCnt="0"/>
      <dgm:spPr/>
    </dgm:pt>
    <dgm:pt modelId="{4F4245D1-208C-4FB2-B43A-B38C74120A61}" type="pres">
      <dgm:prSet presAssocID="{3DC89594-1301-4705-AD02-932B8493DD08}" presName="dummyConnPt" presStyleCnt="0"/>
      <dgm:spPr/>
    </dgm:pt>
    <dgm:pt modelId="{869380EA-11C8-447B-8B5E-CF79266EDCC4}" type="pres">
      <dgm:prSet presAssocID="{3DC89594-1301-4705-AD02-932B8493DD08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142F3D-D000-43E1-929F-5E7F4655F294}" type="presOf" srcId="{FF0EDCF6-004A-4E04-A8D5-4129B8F7BE07}" destId="{342838B2-D562-4BE9-936B-91A3FDA47C70}" srcOrd="0" destOrd="0" presId="urn:microsoft.com/office/officeart/2005/8/layout/bProcess4"/>
    <dgm:cxn modelId="{9B2097C1-7F0A-4AE4-885B-D0BA6A29402A}" type="presOf" srcId="{CEEDC5FF-15A1-412D-B79A-AA5083F68040}" destId="{7C0EAAB0-8FA4-48CE-A882-5961ECB2E840}" srcOrd="0" destOrd="0" presId="urn:microsoft.com/office/officeart/2005/8/layout/bProcess4"/>
    <dgm:cxn modelId="{B07E5C60-31CD-4FE5-940D-3F0C7B11A2E3}" type="presOf" srcId="{6591015A-808E-4E24-9A70-1CB9929B5C33}" destId="{D5063BF9-3F15-4C8F-8B39-FF8FC4194DA2}" srcOrd="0" destOrd="0" presId="urn:microsoft.com/office/officeart/2005/8/layout/bProcess4"/>
    <dgm:cxn modelId="{BD468793-5160-45D9-98E6-FE6F570A0167}" srcId="{FF0EDCF6-004A-4E04-A8D5-4129B8F7BE07}" destId="{6591015A-808E-4E24-9A70-1CB9929B5C33}" srcOrd="2" destOrd="0" parTransId="{D8E70F06-477F-4040-AB39-C104EBA1E620}" sibTransId="{852FD86E-E977-431D-8CC2-ED48A267BD09}"/>
    <dgm:cxn modelId="{1FC8C4C1-F61A-4B7D-AE50-FD7EC2350150}" srcId="{FF0EDCF6-004A-4E04-A8D5-4129B8F7BE07}" destId="{B7ADBD5E-DF91-445F-96D3-5490A7459E0C}" srcOrd="4" destOrd="0" parTransId="{82DEADB2-23F5-43EE-820C-6AB1B5709887}" sibTransId="{3E9437A1-8BF0-4AD7-AEC3-3C08F7E7F4BA}"/>
    <dgm:cxn modelId="{B4BE45A6-598F-4EBC-A28A-354979D38F68}" type="presOf" srcId="{5D8F6099-17C7-401D-9802-8C0E058F0863}" destId="{5B794B22-1438-4CE6-A998-11806C7BDEDB}" srcOrd="0" destOrd="0" presId="urn:microsoft.com/office/officeart/2005/8/layout/bProcess4"/>
    <dgm:cxn modelId="{4FADC6F5-6E27-4197-AC8F-313E17D2AE4D}" srcId="{FF0EDCF6-004A-4E04-A8D5-4129B8F7BE07}" destId="{3DC89594-1301-4705-AD02-932B8493DD08}" srcOrd="7" destOrd="0" parTransId="{FA593443-E34B-4186-84BF-0382CC8BCFD2}" sibTransId="{EE7F1628-7CD9-4E12-875C-D267F5F11872}"/>
    <dgm:cxn modelId="{B0BE183F-6E72-4129-BE03-3BDAC227ECDE}" type="presOf" srcId="{B7B8079E-3A53-406A-9E40-A15DABD7681E}" destId="{FA7FBBBC-EA85-47F6-BF25-9A357FB30DB8}" srcOrd="0" destOrd="0" presId="urn:microsoft.com/office/officeart/2005/8/layout/bProcess4"/>
    <dgm:cxn modelId="{E2550855-65BD-41C2-AB00-01BB57595537}" srcId="{FF0EDCF6-004A-4E04-A8D5-4129B8F7BE07}" destId="{0CEF2C32-BDB3-4D4B-AAFA-FE88640D3AB0}" srcOrd="1" destOrd="0" parTransId="{72873273-F7CF-4385-9008-2E651FEF6F19}" sibTransId="{E50D96C1-61EA-40CB-924A-7588247636D6}"/>
    <dgm:cxn modelId="{49B6E4D3-E209-4EBA-964D-0EC7764748E8}" srcId="{FF0EDCF6-004A-4E04-A8D5-4129B8F7BE07}" destId="{A5EA89FC-26A1-4CF4-831F-B6C519D6E552}" srcOrd="0" destOrd="0" parTransId="{61B28AE9-8C68-4E9A-8202-6DFBF08D089D}" sibTransId="{1E8B0F25-D605-4BEC-A988-AC81D157842B}"/>
    <dgm:cxn modelId="{C040369B-34CD-43FC-A775-241A3FCBC6D5}" srcId="{FF0EDCF6-004A-4E04-A8D5-4129B8F7BE07}" destId="{B3304F2F-A074-423B-990D-71E61B332A6E}" srcOrd="3" destOrd="0" parTransId="{4007D063-A587-4D42-A013-746489DCD6E6}" sibTransId="{B7B8079E-3A53-406A-9E40-A15DABD7681E}"/>
    <dgm:cxn modelId="{49C21E6C-33BF-4F95-9B2B-8D6B38CADBC3}" type="presOf" srcId="{852FD86E-E977-431D-8CC2-ED48A267BD09}" destId="{7EC6BA47-F687-4E6D-9311-DCD6D8DAC881}" srcOrd="0" destOrd="0" presId="urn:microsoft.com/office/officeart/2005/8/layout/bProcess4"/>
    <dgm:cxn modelId="{13F9A7F1-9FB5-4C59-8FA9-A45F1963A7F2}" srcId="{FF0EDCF6-004A-4E04-A8D5-4129B8F7BE07}" destId="{CEEDC5FF-15A1-412D-B79A-AA5083F68040}" srcOrd="5" destOrd="0" parTransId="{0C74A925-653A-4457-BF4D-4AECF3FB66DB}" sibTransId="{5D8F6099-17C7-401D-9802-8C0E058F0863}"/>
    <dgm:cxn modelId="{4F118305-D7A8-4DB2-A7DD-D40DAF2CD587}" type="presOf" srcId="{E50D96C1-61EA-40CB-924A-7588247636D6}" destId="{8711A398-A7B3-4E08-A1EA-9C4867DFF684}" srcOrd="0" destOrd="0" presId="urn:microsoft.com/office/officeart/2005/8/layout/bProcess4"/>
    <dgm:cxn modelId="{C94C7DB7-9651-455A-8F42-3CD262AC87AB}" type="presOf" srcId="{C4D472C1-677E-471C-965E-0DCC30A25103}" destId="{A5B01C3E-9D97-4845-B791-977CB48911A2}" srcOrd="0" destOrd="0" presId="urn:microsoft.com/office/officeart/2005/8/layout/bProcess4"/>
    <dgm:cxn modelId="{DE9F2202-A3FF-46B2-B312-6DA318011ABC}" type="presOf" srcId="{0CEF2C32-BDB3-4D4B-AAFA-FE88640D3AB0}" destId="{86FB7E81-75B9-4B8B-938F-7AC77A46ACAE}" srcOrd="0" destOrd="0" presId="urn:microsoft.com/office/officeart/2005/8/layout/bProcess4"/>
    <dgm:cxn modelId="{BD4A4876-6E2A-43D1-99CE-FBD27316868D}" type="presOf" srcId="{3E9437A1-8BF0-4AD7-AEC3-3C08F7E7F4BA}" destId="{803E8AE7-DD41-4937-B85A-3A754373E781}" srcOrd="0" destOrd="0" presId="urn:microsoft.com/office/officeart/2005/8/layout/bProcess4"/>
    <dgm:cxn modelId="{C4C98B02-9572-4F16-8286-B3A08AC2D5B3}" type="presOf" srcId="{3DC89594-1301-4705-AD02-932B8493DD08}" destId="{869380EA-11C8-447B-8B5E-CF79266EDCC4}" srcOrd="0" destOrd="0" presId="urn:microsoft.com/office/officeart/2005/8/layout/bProcess4"/>
    <dgm:cxn modelId="{DE74C9CA-0A22-4C96-A5C6-7750BD9BE91B}" srcId="{FF0EDCF6-004A-4E04-A8D5-4129B8F7BE07}" destId="{C4D472C1-677E-471C-965E-0DCC30A25103}" srcOrd="6" destOrd="0" parTransId="{F2C1935D-71A3-4244-9229-C8ABBD1A3F33}" sibTransId="{0B1A88FC-AECB-4F3A-9654-8376DC8C99D1}"/>
    <dgm:cxn modelId="{13C66CB5-E687-4AFE-892F-9518D6D8D156}" type="presOf" srcId="{B3304F2F-A074-423B-990D-71E61B332A6E}" destId="{ECB2F003-69F1-40E8-9C2C-34D9180576B7}" srcOrd="0" destOrd="0" presId="urn:microsoft.com/office/officeart/2005/8/layout/bProcess4"/>
    <dgm:cxn modelId="{C1121418-12AC-460A-9959-560A01B4AFCA}" type="presOf" srcId="{0B1A88FC-AECB-4F3A-9654-8376DC8C99D1}" destId="{6D8904B5-1DB3-417A-BD68-678DEE706822}" srcOrd="0" destOrd="0" presId="urn:microsoft.com/office/officeart/2005/8/layout/bProcess4"/>
    <dgm:cxn modelId="{C68C1FAD-0276-4620-889D-6776FB81967A}" type="presOf" srcId="{1E8B0F25-D605-4BEC-A988-AC81D157842B}" destId="{28B8835E-FAA3-4F17-88DF-12B46B688FE6}" srcOrd="0" destOrd="0" presId="urn:microsoft.com/office/officeart/2005/8/layout/bProcess4"/>
    <dgm:cxn modelId="{86E343A1-109D-4C98-AE50-D5A6DC7790C6}" type="presOf" srcId="{A5EA89FC-26A1-4CF4-831F-B6C519D6E552}" destId="{74BD66DD-BB32-4D6C-A299-54080C00F227}" srcOrd="0" destOrd="0" presId="urn:microsoft.com/office/officeart/2005/8/layout/bProcess4"/>
    <dgm:cxn modelId="{7F33700F-8AD2-4CE9-91DF-0AF7EE6345DD}" type="presOf" srcId="{B7ADBD5E-DF91-445F-96D3-5490A7459E0C}" destId="{A74199D2-FAD4-4DA8-A21E-7FE45BDF5F97}" srcOrd="0" destOrd="0" presId="urn:microsoft.com/office/officeart/2005/8/layout/bProcess4"/>
    <dgm:cxn modelId="{0781D138-64F8-4316-AC17-ABF389CB7C1E}" type="presParOf" srcId="{342838B2-D562-4BE9-936B-91A3FDA47C70}" destId="{6E69ABDE-4E29-42B7-B376-70E684ADF957}" srcOrd="0" destOrd="0" presId="urn:microsoft.com/office/officeart/2005/8/layout/bProcess4"/>
    <dgm:cxn modelId="{FB6F18EB-7EA9-4FAF-B2A2-FC8B5AF7B3FC}" type="presParOf" srcId="{6E69ABDE-4E29-42B7-B376-70E684ADF957}" destId="{E0C583EE-F1EF-4C4E-8A4C-223024D72B5F}" srcOrd="0" destOrd="0" presId="urn:microsoft.com/office/officeart/2005/8/layout/bProcess4"/>
    <dgm:cxn modelId="{0AF135BE-260C-4A8A-99AF-1293398E6CE0}" type="presParOf" srcId="{6E69ABDE-4E29-42B7-B376-70E684ADF957}" destId="{74BD66DD-BB32-4D6C-A299-54080C00F227}" srcOrd="1" destOrd="0" presId="urn:microsoft.com/office/officeart/2005/8/layout/bProcess4"/>
    <dgm:cxn modelId="{290C32FA-FF2E-4196-AD03-4A060F3AFC4D}" type="presParOf" srcId="{342838B2-D562-4BE9-936B-91A3FDA47C70}" destId="{28B8835E-FAA3-4F17-88DF-12B46B688FE6}" srcOrd="1" destOrd="0" presId="urn:microsoft.com/office/officeart/2005/8/layout/bProcess4"/>
    <dgm:cxn modelId="{C78112C6-E31C-4182-AE65-E005E336C515}" type="presParOf" srcId="{342838B2-D562-4BE9-936B-91A3FDA47C70}" destId="{DD91D4F1-1023-4142-B515-889D45951217}" srcOrd="2" destOrd="0" presId="urn:microsoft.com/office/officeart/2005/8/layout/bProcess4"/>
    <dgm:cxn modelId="{01B177CA-CFED-482E-A308-9E49A8997A77}" type="presParOf" srcId="{DD91D4F1-1023-4142-B515-889D45951217}" destId="{BC4E1471-93F7-4943-846A-D3A9DB9828D2}" srcOrd="0" destOrd="0" presId="urn:microsoft.com/office/officeart/2005/8/layout/bProcess4"/>
    <dgm:cxn modelId="{AEEE11E5-8C1F-4AB1-9882-A78474178C0A}" type="presParOf" srcId="{DD91D4F1-1023-4142-B515-889D45951217}" destId="{86FB7E81-75B9-4B8B-938F-7AC77A46ACAE}" srcOrd="1" destOrd="0" presId="urn:microsoft.com/office/officeart/2005/8/layout/bProcess4"/>
    <dgm:cxn modelId="{2260E114-B48A-4DC7-9272-E609FAD4B2A5}" type="presParOf" srcId="{342838B2-D562-4BE9-936B-91A3FDA47C70}" destId="{8711A398-A7B3-4E08-A1EA-9C4867DFF684}" srcOrd="3" destOrd="0" presId="urn:microsoft.com/office/officeart/2005/8/layout/bProcess4"/>
    <dgm:cxn modelId="{D25E54DD-2F56-4B89-AF77-83D7894F207F}" type="presParOf" srcId="{342838B2-D562-4BE9-936B-91A3FDA47C70}" destId="{41C75FB4-B90D-44CF-B09F-E6F820ABD75A}" srcOrd="4" destOrd="0" presId="urn:microsoft.com/office/officeart/2005/8/layout/bProcess4"/>
    <dgm:cxn modelId="{DE15BDC9-6711-4BB8-9912-09BA8DB0C4B2}" type="presParOf" srcId="{41C75FB4-B90D-44CF-B09F-E6F820ABD75A}" destId="{CF791234-FF25-42D7-8FDF-80683BDD6390}" srcOrd="0" destOrd="0" presId="urn:microsoft.com/office/officeart/2005/8/layout/bProcess4"/>
    <dgm:cxn modelId="{AC1ED283-CEDF-4CC4-B8AB-852101FC936A}" type="presParOf" srcId="{41C75FB4-B90D-44CF-B09F-E6F820ABD75A}" destId="{D5063BF9-3F15-4C8F-8B39-FF8FC4194DA2}" srcOrd="1" destOrd="0" presId="urn:microsoft.com/office/officeart/2005/8/layout/bProcess4"/>
    <dgm:cxn modelId="{816C9BCE-DF93-4B55-AE15-61F779C58DB7}" type="presParOf" srcId="{342838B2-D562-4BE9-936B-91A3FDA47C70}" destId="{7EC6BA47-F687-4E6D-9311-DCD6D8DAC881}" srcOrd="5" destOrd="0" presId="urn:microsoft.com/office/officeart/2005/8/layout/bProcess4"/>
    <dgm:cxn modelId="{4DAB305B-427E-4714-96E3-5A5B3117C2DF}" type="presParOf" srcId="{342838B2-D562-4BE9-936B-91A3FDA47C70}" destId="{36347CA8-A3FF-4A42-BA2C-F0A4EB3A1CEF}" srcOrd="6" destOrd="0" presId="urn:microsoft.com/office/officeart/2005/8/layout/bProcess4"/>
    <dgm:cxn modelId="{196BC182-E44B-475C-82F2-7DEBEE72E18C}" type="presParOf" srcId="{36347CA8-A3FF-4A42-BA2C-F0A4EB3A1CEF}" destId="{F98C3965-3D93-4D1D-94D5-64B5087486F2}" srcOrd="0" destOrd="0" presId="urn:microsoft.com/office/officeart/2005/8/layout/bProcess4"/>
    <dgm:cxn modelId="{6590FA10-E19D-4897-AD16-B7FA22E548BC}" type="presParOf" srcId="{36347CA8-A3FF-4A42-BA2C-F0A4EB3A1CEF}" destId="{ECB2F003-69F1-40E8-9C2C-34D9180576B7}" srcOrd="1" destOrd="0" presId="urn:microsoft.com/office/officeart/2005/8/layout/bProcess4"/>
    <dgm:cxn modelId="{DC8E57F2-E125-4953-8690-34DA3627D153}" type="presParOf" srcId="{342838B2-D562-4BE9-936B-91A3FDA47C70}" destId="{FA7FBBBC-EA85-47F6-BF25-9A357FB30DB8}" srcOrd="7" destOrd="0" presId="urn:microsoft.com/office/officeart/2005/8/layout/bProcess4"/>
    <dgm:cxn modelId="{21D146D8-A51D-4260-AB79-E34F1B9F78DF}" type="presParOf" srcId="{342838B2-D562-4BE9-936B-91A3FDA47C70}" destId="{F2B2C65E-1F61-404C-9143-2AD2B3FE64C2}" srcOrd="8" destOrd="0" presId="urn:microsoft.com/office/officeart/2005/8/layout/bProcess4"/>
    <dgm:cxn modelId="{54B7DF71-7786-4992-B469-209EB7B45736}" type="presParOf" srcId="{F2B2C65E-1F61-404C-9143-2AD2B3FE64C2}" destId="{B819C5BB-00A3-40F5-87DC-50F32AA6903E}" srcOrd="0" destOrd="0" presId="urn:microsoft.com/office/officeart/2005/8/layout/bProcess4"/>
    <dgm:cxn modelId="{A37C59F4-C3AF-452F-AF5A-78EB8023ACE9}" type="presParOf" srcId="{F2B2C65E-1F61-404C-9143-2AD2B3FE64C2}" destId="{A74199D2-FAD4-4DA8-A21E-7FE45BDF5F97}" srcOrd="1" destOrd="0" presId="urn:microsoft.com/office/officeart/2005/8/layout/bProcess4"/>
    <dgm:cxn modelId="{55360E56-02C0-4ABA-A742-FE5CBAFDC481}" type="presParOf" srcId="{342838B2-D562-4BE9-936B-91A3FDA47C70}" destId="{803E8AE7-DD41-4937-B85A-3A754373E781}" srcOrd="9" destOrd="0" presId="urn:microsoft.com/office/officeart/2005/8/layout/bProcess4"/>
    <dgm:cxn modelId="{82231C13-A52D-44BE-8603-5F55247EFABF}" type="presParOf" srcId="{342838B2-D562-4BE9-936B-91A3FDA47C70}" destId="{EF79487A-B640-4A38-B9C5-DC724E8143CB}" srcOrd="10" destOrd="0" presId="urn:microsoft.com/office/officeart/2005/8/layout/bProcess4"/>
    <dgm:cxn modelId="{CA2814AA-E539-42FC-8BDE-855E05B2EC01}" type="presParOf" srcId="{EF79487A-B640-4A38-B9C5-DC724E8143CB}" destId="{66AB42A1-288B-4E48-B3AD-2A18E9574F81}" srcOrd="0" destOrd="0" presId="urn:microsoft.com/office/officeart/2005/8/layout/bProcess4"/>
    <dgm:cxn modelId="{A5EEA131-F9FB-4589-B313-53C5CA52F79B}" type="presParOf" srcId="{EF79487A-B640-4A38-B9C5-DC724E8143CB}" destId="{7C0EAAB0-8FA4-48CE-A882-5961ECB2E840}" srcOrd="1" destOrd="0" presId="urn:microsoft.com/office/officeart/2005/8/layout/bProcess4"/>
    <dgm:cxn modelId="{1F2D438F-393D-4C0F-B766-1DCF66AF5785}" type="presParOf" srcId="{342838B2-D562-4BE9-936B-91A3FDA47C70}" destId="{5B794B22-1438-4CE6-A998-11806C7BDEDB}" srcOrd="11" destOrd="0" presId="urn:microsoft.com/office/officeart/2005/8/layout/bProcess4"/>
    <dgm:cxn modelId="{302ADC8A-3DC6-4D70-A0A4-BCD3CE5950AB}" type="presParOf" srcId="{342838B2-D562-4BE9-936B-91A3FDA47C70}" destId="{661F9ED6-B68F-4998-91B8-0B36D2E8D0FF}" srcOrd="12" destOrd="0" presId="urn:microsoft.com/office/officeart/2005/8/layout/bProcess4"/>
    <dgm:cxn modelId="{AD152E6C-1A54-4E20-A66C-A3180E9E4810}" type="presParOf" srcId="{661F9ED6-B68F-4998-91B8-0B36D2E8D0FF}" destId="{643C32C2-DBC4-4727-8A04-6E13BB206121}" srcOrd="0" destOrd="0" presId="urn:microsoft.com/office/officeart/2005/8/layout/bProcess4"/>
    <dgm:cxn modelId="{3C62EA43-EFA4-4983-BA98-C79694B688C6}" type="presParOf" srcId="{661F9ED6-B68F-4998-91B8-0B36D2E8D0FF}" destId="{A5B01C3E-9D97-4845-B791-977CB48911A2}" srcOrd="1" destOrd="0" presId="urn:microsoft.com/office/officeart/2005/8/layout/bProcess4"/>
    <dgm:cxn modelId="{3689F85F-8018-4881-B417-8D0795FDD8E4}" type="presParOf" srcId="{342838B2-D562-4BE9-936B-91A3FDA47C70}" destId="{6D8904B5-1DB3-417A-BD68-678DEE706822}" srcOrd="13" destOrd="0" presId="urn:microsoft.com/office/officeart/2005/8/layout/bProcess4"/>
    <dgm:cxn modelId="{E6931BCB-9256-4DDF-9DDF-306C55A96CA2}" type="presParOf" srcId="{342838B2-D562-4BE9-936B-91A3FDA47C70}" destId="{B92FD5B0-EC56-42FE-A7D9-D6D1D9B4D71A}" srcOrd="14" destOrd="0" presId="urn:microsoft.com/office/officeart/2005/8/layout/bProcess4"/>
    <dgm:cxn modelId="{1FB122E7-4533-4A7F-8D0D-B9F82BD14C61}" type="presParOf" srcId="{B92FD5B0-EC56-42FE-A7D9-D6D1D9B4D71A}" destId="{4F4245D1-208C-4FB2-B43A-B38C74120A61}" srcOrd="0" destOrd="0" presId="urn:microsoft.com/office/officeart/2005/8/layout/bProcess4"/>
    <dgm:cxn modelId="{E517BEC6-D429-4692-A82E-ED18E872A3CB}" type="presParOf" srcId="{B92FD5B0-EC56-42FE-A7D9-D6D1D9B4D71A}" destId="{869380EA-11C8-447B-8B5E-CF79266EDCC4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8835E-FAA3-4F17-88DF-12B46B688FE6}">
      <dsp:nvSpPr>
        <dsp:cNvPr id="0" name=""/>
        <dsp:cNvSpPr/>
      </dsp:nvSpPr>
      <dsp:spPr>
        <a:xfrm rot="5400000">
          <a:off x="-410617" y="1268585"/>
          <a:ext cx="1811251" cy="2185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BD66DD-BB32-4D6C-A299-54080C00F227}">
      <dsp:nvSpPr>
        <dsp:cNvPr id="0" name=""/>
        <dsp:cNvSpPr/>
      </dsp:nvSpPr>
      <dsp:spPr>
        <a:xfrm>
          <a:off x="4473" y="110322"/>
          <a:ext cx="2428103" cy="145686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smtClean="0"/>
            <a:t>Renforcement de la sensibilisation à la culture de la cybersécurité</a:t>
          </a:r>
          <a:endParaRPr lang="fr-FR" sz="1600" kern="1200"/>
        </a:p>
      </dsp:txBody>
      <dsp:txXfrm>
        <a:off x="47143" y="152992"/>
        <a:ext cx="2342763" cy="1371522"/>
      </dsp:txXfrm>
    </dsp:sp>
    <dsp:sp modelId="{8711A398-A7B3-4E08-A1EA-9C4867DFF684}">
      <dsp:nvSpPr>
        <dsp:cNvPr id="0" name=""/>
        <dsp:cNvSpPr/>
      </dsp:nvSpPr>
      <dsp:spPr>
        <a:xfrm rot="5408840">
          <a:off x="-377164" y="3053969"/>
          <a:ext cx="1739871" cy="21852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FB7E81-75B9-4B8B-938F-7AC77A46ACAE}">
      <dsp:nvSpPr>
        <dsp:cNvPr id="0" name=""/>
        <dsp:cNvSpPr/>
      </dsp:nvSpPr>
      <dsp:spPr>
        <a:xfrm>
          <a:off x="4473" y="1931400"/>
          <a:ext cx="2428103" cy="145686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Renforcement des capacités pour la lutte contre la cybercriminalité</a:t>
          </a:r>
          <a:endParaRPr lang="fr-FR" sz="1600" kern="1200" dirty="0"/>
        </a:p>
      </dsp:txBody>
      <dsp:txXfrm>
        <a:off x="47143" y="1974070"/>
        <a:ext cx="2342763" cy="1371522"/>
      </dsp:txXfrm>
    </dsp:sp>
    <dsp:sp modelId="{7EC6BA47-F687-4E6D-9311-DCD6D8DAC881}">
      <dsp:nvSpPr>
        <dsp:cNvPr id="0" name=""/>
        <dsp:cNvSpPr/>
      </dsp:nvSpPr>
      <dsp:spPr>
        <a:xfrm rot="70762">
          <a:off x="490191" y="3966964"/>
          <a:ext cx="3229622" cy="21852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063BF9-3F15-4C8F-8B39-FF8FC4194DA2}">
      <dsp:nvSpPr>
        <dsp:cNvPr id="0" name=""/>
        <dsp:cNvSpPr/>
      </dsp:nvSpPr>
      <dsp:spPr>
        <a:xfrm>
          <a:off x="0" y="3681091"/>
          <a:ext cx="2428103" cy="145686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Audit et certifications des entreprises et des personnes en matière de </a:t>
          </a:r>
          <a:r>
            <a:rPr lang="fr-FR" sz="1600" kern="1200" dirty="0" err="1" smtClean="0"/>
            <a:t>cybersécurité</a:t>
          </a:r>
          <a:endParaRPr lang="fr-FR" sz="1600" kern="1200" dirty="0"/>
        </a:p>
      </dsp:txBody>
      <dsp:txXfrm>
        <a:off x="42670" y="3723761"/>
        <a:ext cx="2342763" cy="1371522"/>
      </dsp:txXfrm>
    </dsp:sp>
    <dsp:sp modelId="{FA7FBBBC-EA85-47F6-BF25-9A357FB30DB8}">
      <dsp:nvSpPr>
        <dsp:cNvPr id="0" name=""/>
        <dsp:cNvSpPr/>
      </dsp:nvSpPr>
      <dsp:spPr>
        <a:xfrm rot="16200000">
          <a:off x="2818759" y="3089662"/>
          <a:ext cx="1811251" cy="21852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B2F003-69F1-40E8-9C2C-34D9180576B7}">
      <dsp:nvSpPr>
        <dsp:cNvPr id="0" name=""/>
        <dsp:cNvSpPr/>
      </dsp:nvSpPr>
      <dsp:spPr>
        <a:xfrm>
          <a:off x="3233851" y="3752478"/>
          <a:ext cx="2428103" cy="145686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Développement du partenariat public/privé en matière de </a:t>
          </a:r>
          <a:r>
            <a:rPr lang="fr-FR" sz="1600" kern="1200" dirty="0" err="1" smtClean="0"/>
            <a:t>cybersécurite</a:t>
          </a:r>
          <a:endParaRPr lang="fr-FR" sz="1600" kern="1200" dirty="0"/>
        </a:p>
      </dsp:txBody>
      <dsp:txXfrm>
        <a:off x="3276521" y="3795148"/>
        <a:ext cx="2342763" cy="1371522"/>
      </dsp:txXfrm>
    </dsp:sp>
    <dsp:sp modelId="{803E8AE7-DD41-4937-B85A-3A754373E781}">
      <dsp:nvSpPr>
        <dsp:cNvPr id="0" name=""/>
        <dsp:cNvSpPr/>
      </dsp:nvSpPr>
      <dsp:spPr>
        <a:xfrm rot="16200000">
          <a:off x="2818759" y="1268585"/>
          <a:ext cx="1811251" cy="21852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4199D2-FAD4-4DA8-A21E-7FE45BDF5F97}">
      <dsp:nvSpPr>
        <dsp:cNvPr id="0" name=""/>
        <dsp:cNvSpPr/>
      </dsp:nvSpPr>
      <dsp:spPr>
        <a:xfrm>
          <a:off x="3233851" y="1931400"/>
          <a:ext cx="2428103" cy="145686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Protéger les systèmes d’information des infrastructures critiques</a:t>
          </a:r>
          <a:endParaRPr lang="fr-FR" sz="1600" kern="1200" dirty="0"/>
        </a:p>
      </dsp:txBody>
      <dsp:txXfrm>
        <a:off x="3276521" y="1974070"/>
        <a:ext cx="2342763" cy="1371522"/>
      </dsp:txXfrm>
    </dsp:sp>
    <dsp:sp modelId="{5B794B22-1438-4CE6-A998-11806C7BDEDB}">
      <dsp:nvSpPr>
        <dsp:cNvPr id="0" name=""/>
        <dsp:cNvSpPr/>
      </dsp:nvSpPr>
      <dsp:spPr>
        <a:xfrm>
          <a:off x="3729298" y="358046"/>
          <a:ext cx="3219551" cy="2185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0EAAB0-8FA4-48CE-A882-5961ECB2E840}">
      <dsp:nvSpPr>
        <dsp:cNvPr id="0" name=""/>
        <dsp:cNvSpPr/>
      </dsp:nvSpPr>
      <dsp:spPr>
        <a:xfrm>
          <a:off x="3233851" y="110322"/>
          <a:ext cx="2428103" cy="145686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Elaboration et la mise en œuvre des Politiques sectorielles de Sécurité des Systèmes d’Information</a:t>
          </a:r>
          <a:endParaRPr lang="fr-FR" sz="1600" kern="1200" dirty="0"/>
        </a:p>
      </dsp:txBody>
      <dsp:txXfrm>
        <a:off x="3276521" y="152992"/>
        <a:ext cx="2342763" cy="1371522"/>
      </dsp:txXfrm>
    </dsp:sp>
    <dsp:sp modelId="{6D8904B5-1DB3-417A-BD68-678DEE706822}">
      <dsp:nvSpPr>
        <dsp:cNvPr id="0" name=""/>
        <dsp:cNvSpPr/>
      </dsp:nvSpPr>
      <dsp:spPr>
        <a:xfrm rot="5400000">
          <a:off x="6048137" y="1268585"/>
          <a:ext cx="1811251" cy="21852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B01C3E-9D97-4845-B791-977CB48911A2}">
      <dsp:nvSpPr>
        <dsp:cNvPr id="0" name=""/>
        <dsp:cNvSpPr/>
      </dsp:nvSpPr>
      <dsp:spPr>
        <a:xfrm>
          <a:off x="6463229" y="110322"/>
          <a:ext cx="2428103" cy="145686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L’Adhésion au FIRST en 2022</a:t>
          </a:r>
          <a:endParaRPr lang="fr-FR" sz="1600" kern="1200" dirty="0"/>
        </a:p>
      </dsp:txBody>
      <dsp:txXfrm>
        <a:off x="6505899" y="152992"/>
        <a:ext cx="2342763" cy="1371522"/>
      </dsp:txXfrm>
    </dsp:sp>
    <dsp:sp modelId="{869380EA-11C8-447B-8B5E-CF79266EDCC4}">
      <dsp:nvSpPr>
        <dsp:cNvPr id="0" name=""/>
        <dsp:cNvSpPr/>
      </dsp:nvSpPr>
      <dsp:spPr>
        <a:xfrm>
          <a:off x="6463229" y="1931400"/>
          <a:ext cx="2428103" cy="145686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L’opérationnalisation des plans d’action des conventions signées entre partenaires</a:t>
          </a:r>
          <a:endParaRPr lang="fr-FR" sz="1600" kern="1200" dirty="0"/>
        </a:p>
      </dsp:txBody>
      <dsp:txXfrm>
        <a:off x="6505899" y="1974070"/>
        <a:ext cx="2342763" cy="13715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8835E-FAA3-4F17-88DF-12B46B688FE6}">
      <dsp:nvSpPr>
        <dsp:cNvPr id="0" name=""/>
        <dsp:cNvSpPr/>
      </dsp:nvSpPr>
      <dsp:spPr>
        <a:xfrm rot="5400000">
          <a:off x="-410617" y="1268585"/>
          <a:ext cx="1811251" cy="2185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BD66DD-BB32-4D6C-A299-54080C00F227}">
      <dsp:nvSpPr>
        <dsp:cNvPr id="0" name=""/>
        <dsp:cNvSpPr/>
      </dsp:nvSpPr>
      <dsp:spPr>
        <a:xfrm>
          <a:off x="4473" y="110322"/>
          <a:ext cx="2428103" cy="145686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Le déploiement du plateau technique</a:t>
          </a:r>
          <a:endParaRPr lang="fr-FR" sz="1700" kern="1200" dirty="0"/>
        </a:p>
      </dsp:txBody>
      <dsp:txXfrm>
        <a:off x="47143" y="152992"/>
        <a:ext cx="2342763" cy="1371522"/>
      </dsp:txXfrm>
    </dsp:sp>
    <dsp:sp modelId="{8711A398-A7B3-4E08-A1EA-9C4867DFF684}">
      <dsp:nvSpPr>
        <dsp:cNvPr id="0" name=""/>
        <dsp:cNvSpPr/>
      </dsp:nvSpPr>
      <dsp:spPr>
        <a:xfrm rot="5408840">
          <a:off x="-377164" y="3053969"/>
          <a:ext cx="1739871" cy="21852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FB7E81-75B9-4B8B-938F-7AC77A46ACAE}">
      <dsp:nvSpPr>
        <dsp:cNvPr id="0" name=""/>
        <dsp:cNvSpPr/>
      </dsp:nvSpPr>
      <dsp:spPr>
        <a:xfrm>
          <a:off x="4473" y="1931400"/>
          <a:ext cx="2428103" cy="145686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Le transfert de compétence</a:t>
          </a:r>
          <a:endParaRPr lang="fr-FR" sz="1700" kern="1200" dirty="0"/>
        </a:p>
      </dsp:txBody>
      <dsp:txXfrm>
        <a:off x="47143" y="1974070"/>
        <a:ext cx="2342763" cy="1371522"/>
      </dsp:txXfrm>
    </dsp:sp>
    <dsp:sp modelId="{7EC6BA47-F687-4E6D-9311-DCD6D8DAC881}">
      <dsp:nvSpPr>
        <dsp:cNvPr id="0" name=""/>
        <dsp:cNvSpPr/>
      </dsp:nvSpPr>
      <dsp:spPr>
        <a:xfrm rot="70762">
          <a:off x="490191" y="3966964"/>
          <a:ext cx="3229622" cy="21852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063BF9-3F15-4C8F-8B39-FF8FC4194DA2}">
      <dsp:nvSpPr>
        <dsp:cNvPr id="0" name=""/>
        <dsp:cNvSpPr/>
      </dsp:nvSpPr>
      <dsp:spPr>
        <a:xfrm>
          <a:off x="0" y="3681091"/>
          <a:ext cx="2428103" cy="145686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Formation des responsable des SI sur la démarche et les outils de cartographie des risques</a:t>
          </a:r>
          <a:endParaRPr lang="fr-FR" sz="1700" kern="1200" dirty="0"/>
        </a:p>
      </dsp:txBody>
      <dsp:txXfrm>
        <a:off x="42670" y="3723761"/>
        <a:ext cx="2342763" cy="1371522"/>
      </dsp:txXfrm>
    </dsp:sp>
    <dsp:sp modelId="{FA7FBBBC-EA85-47F6-BF25-9A357FB30DB8}">
      <dsp:nvSpPr>
        <dsp:cNvPr id="0" name=""/>
        <dsp:cNvSpPr/>
      </dsp:nvSpPr>
      <dsp:spPr>
        <a:xfrm rot="16200000">
          <a:off x="2818759" y="3089662"/>
          <a:ext cx="1811251" cy="21852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B2F003-69F1-40E8-9C2C-34D9180576B7}">
      <dsp:nvSpPr>
        <dsp:cNvPr id="0" name=""/>
        <dsp:cNvSpPr/>
      </dsp:nvSpPr>
      <dsp:spPr>
        <a:xfrm>
          <a:off x="3233851" y="3752478"/>
          <a:ext cx="2428103" cy="145686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Poursuivre la mise en œuvre de la Stratégie nationale de cyber sécurité</a:t>
          </a:r>
          <a:endParaRPr lang="fr-FR" sz="1700" kern="1200" dirty="0"/>
        </a:p>
      </dsp:txBody>
      <dsp:txXfrm>
        <a:off x="3276521" y="3795148"/>
        <a:ext cx="2342763" cy="1371522"/>
      </dsp:txXfrm>
    </dsp:sp>
    <dsp:sp modelId="{803E8AE7-DD41-4937-B85A-3A754373E781}">
      <dsp:nvSpPr>
        <dsp:cNvPr id="0" name=""/>
        <dsp:cNvSpPr/>
      </dsp:nvSpPr>
      <dsp:spPr>
        <a:xfrm rot="16200000">
          <a:off x="2818759" y="1268585"/>
          <a:ext cx="1811251" cy="21852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4199D2-FAD4-4DA8-A21E-7FE45BDF5F97}">
      <dsp:nvSpPr>
        <dsp:cNvPr id="0" name=""/>
        <dsp:cNvSpPr/>
      </dsp:nvSpPr>
      <dsp:spPr>
        <a:xfrm>
          <a:off x="3233851" y="1931400"/>
          <a:ext cx="2428103" cy="145686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Suivre l’adoption de la loi portant sécurité des systèmes d’information</a:t>
          </a:r>
          <a:endParaRPr lang="fr-FR" sz="1700" kern="1200" dirty="0"/>
        </a:p>
      </dsp:txBody>
      <dsp:txXfrm>
        <a:off x="3276521" y="1974070"/>
        <a:ext cx="2342763" cy="1371522"/>
      </dsp:txXfrm>
    </dsp:sp>
    <dsp:sp modelId="{5B794B22-1438-4CE6-A998-11806C7BDEDB}">
      <dsp:nvSpPr>
        <dsp:cNvPr id="0" name=""/>
        <dsp:cNvSpPr/>
      </dsp:nvSpPr>
      <dsp:spPr>
        <a:xfrm>
          <a:off x="3729298" y="358046"/>
          <a:ext cx="3219551" cy="2185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0EAAB0-8FA4-48CE-A882-5961ECB2E840}">
      <dsp:nvSpPr>
        <dsp:cNvPr id="0" name=""/>
        <dsp:cNvSpPr/>
      </dsp:nvSpPr>
      <dsp:spPr>
        <a:xfrm>
          <a:off x="3233851" y="110322"/>
          <a:ext cx="2428103" cy="145686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Réaliser un </a:t>
          </a:r>
          <a:r>
            <a:rPr lang="fr-FR" sz="1700" kern="1200" dirty="0" err="1" smtClean="0"/>
            <a:t>cyberdrill</a:t>
          </a:r>
          <a:r>
            <a:rPr lang="fr-FR" sz="1700" kern="1200" dirty="0" smtClean="0"/>
            <a:t> avec le réseau des points focaux</a:t>
          </a:r>
          <a:endParaRPr lang="fr-FR" sz="1700" kern="1200" dirty="0"/>
        </a:p>
      </dsp:txBody>
      <dsp:txXfrm>
        <a:off x="3276521" y="152992"/>
        <a:ext cx="2342763" cy="1371522"/>
      </dsp:txXfrm>
    </dsp:sp>
    <dsp:sp modelId="{6D8904B5-1DB3-417A-BD68-678DEE706822}">
      <dsp:nvSpPr>
        <dsp:cNvPr id="0" name=""/>
        <dsp:cNvSpPr/>
      </dsp:nvSpPr>
      <dsp:spPr>
        <a:xfrm rot="5400000">
          <a:off x="6048137" y="1268585"/>
          <a:ext cx="1811251" cy="21852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B01C3E-9D97-4845-B791-977CB48911A2}">
      <dsp:nvSpPr>
        <dsp:cNvPr id="0" name=""/>
        <dsp:cNvSpPr/>
      </dsp:nvSpPr>
      <dsp:spPr>
        <a:xfrm>
          <a:off x="6463229" y="110322"/>
          <a:ext cx="2428103" cy="145686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L’Adhésion au FIRST en début 2022</a:t>
          </a:r>
          <a:endParaRPr lang="fr-FR" sz="1700" kern="1200" dirty="0"/>
        </a:p>
      </dsp:txBody>
      <dsp:txXfrm>
        <a:off x="6505899" y="152992"/>
        <a:ext cx="2342763" cy="1371522"/>
      </dsp:txXfrm>
    </dsp:sp>
    <dsp:sp modelId="{869380EA-11C8-447B-8B5E-CF79266EDCC4}">
      <dsp:nvSpPr>
        <dsp:cNvPr id="0" name=""/>
        <dsp:cNvSpPr/>
      </dsp:nvSpPr>
      <dsp:spPr>
        <a:xfrm>
          <a:off x="6463229" y="1931400"/>
          <a:ext cx="2428103" cy="145686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L’adoption du plan national de protection des OIC</a:t>
          </a:r>
          <a:endParaRPr lang="fr-FR" sz="1700" kern="1200" dirty="0"/>
        </a:p>
      </dsp:txBody>
      <dsp:txXfrm>
        <a:off x="6505899" y="1974070"/>
        <a:ext cx="2342763" cy="13715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93442A-56C6-4042-AF5B-3FC62C5EA6DD}" type="datetimeFigureOut">
              <a:rPr lang="fr-FR" smtClean="0"/>
              <a:pPr/>
              <a:t>30/09/2021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4D5E4-5819-4804-8458-5A8062D6A7F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39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4D5E4-5819-4804-8458-5A8062D6A7F3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0042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19194-96AA-408E-9330-36C15BCE7DA2}" type="datetime1">
              <a:rPr lang="fr-FR" smtClean="0"/>
              <a:pPr/>
              <a:t>30/09/2021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5786-2F2B-7449-B2F6-84B75CDF305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9D91-AD3A-445D-8285-07DC706E66A8}" type="datetime1">
              <a:rPr lang="fr-FR" smtClean="0"/>
              <a:pPr/>
              <a:t>30/09/2021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5786-2F2B-7449-B2F6-84B75CDF305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455B-8F8C-4EFB-8A24-5439E6D49D3E}" type="datetime1">
              <a:rPr lang="fr-FR" smtClean="0"/>
              <a:pPr/>
              <a:t>30/09/2021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5786-2F2B-7449-B2F6-84B75CDF305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0DEA0-93B9-49FA-906C-601B9A68179B}" type="datetime1">
              <a:rPr lang="fr-FR" smtClean="0"/>
              <a:pPr/>
              <a:t>30/09/2021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5786-2F2B-7449-B2F6-84B75CDF305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39E44-FD88-4611-987A-518A8444FDA8}" type="datetime1">
              <a:rPr lang="fr-FR" smtClean="0"/>
              <a:pPr/>
              <a:t>30/09/2021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5786-2F2B-7449-B2F6-84B75CDF305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D3A57-3343-47ED-96E0-4FADC750967F}" type="datetime1">
              <a:rPr lang="fr-FR" smtClean="0"/>
              <a:pPr/>
              <a:t>30/09/2021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5786-2F2B-7449-B2F6-84B75CDF305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0F881-7445-46CA-A52A-4978FBA1C7DD}" type="datetime1">
              <a:rPr lang="fr-FR" smtClean="0"/>
              <a:pPr/>
              <a:t>30/09/2021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5786-2F2B-7449-B2F6-84B75CDF305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4432-C2EF-494F-A226-D527E747027D}" type="datetime1">
              <a:rPr lang="fr-FR" smtClean="0"/>
              <a:pPr/>
              <a:t>30/09/2021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5786-2F2B-7449-B2F6-84B75CDF305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52392-D5D2-470F-964F-4DCA7BC5290F}" type="datetime1">
              <a:rPr lang="fr-FR" smtClean="0"/>
              <a:pPr/>
              <a:t>30/09/2021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5786-2F2B-7449-B2F6-84B75CDF305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2345-E123-4B03-9D18-3DFFAE42E7CC}" type="datetime1">
              <a:rPr lang="fr-FR" smtClean="0"/>
              <a:pPr/>
              <a:t>30/09/2021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5786-2F2B-7449-B2F6-84B75CDF305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2FA8D-B8AC-4755-A3C4-9A732FE734C1}" type="datetime1">
              <a:rPr lang="fr-FR" smtClean="0"/>
              <a:pPr/>
              <a:t>30/09/2021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5786-2F2B-7449-B2F6-84B75CDF305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CCB9-2D5F-45DE-88FF-C3FE8B8AD5A7}" type="datetime1">
              <a:rPr lang="fr-FR" smtClean="0"/>
              <a:pPr/>
              <a:t>30/09/2021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5786-2F2B-7449-B2F6-84B75CDF305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D3A22D7-FF18-4C50-8292-0F972E61911B}" type="datetime1">
              <a:rPr lang="fr-FR" smtClean="0"/>
              <a:pPr/>
              <a:t>30/09/2021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968F5786-2F2B-7449-B2F6-84B75CDF305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40000"/>
                <a:satMod val="400000"/>
              </a:schemeClr>
              <a:schemeClr val="bg2">
                <a:tint val="10000"/>
                <a:satMod val="2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 smoothness="1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564557"/>
            <a:ext cx="9144000" cy="40316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0" y="4614698"/>
            <a:ext cx="9144000" cy="224330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3200" b="1" u="sng" dirty="0" smtClean="0">
                <a:solidFill>
                  <a:schemeClr val="bg1"/>
                </a:solidFill>
              </a:rPr>
              <a:t>Présentateur </a:t>
            </a:r>
            <a:r>
              <a:rPr lang="fr-FR" sz="3200" b="1" dirty="0" smtClean="0">
                <a:solidFill>
                  <a:schemeClr val="bg1"/>
                </a:solidFill>
              </a:rPr>
              <a:t>:</a:t>
            </a:r>
          </a:p>
          <a:p>
            <a:pPr algn="just">
              <a:spcAft>
                <a:spcPts val="600"/>
              </a:spcAft>
            </a:pPr>
            <a:r>
              <a:rPr lang="fr-FR" sz="2800" b="1" i="1" dirty="0" smtClean="0">
                <a:solidFill>
                  <a:schemeClr val="bg1"/>
                </a:solidFill>
              </a:rPr>
              <a:t>KIENDREBEOGO </a:t>
            </a:r>
            <a:r>
              <a:rPr lang="fr-FR" sz="2800" b="1" i="1" dirty="0" err="1" smtClean="0">
                <a:solidFill>
                  <a:schemeClr val="bg1"/>
                </a:solidFill>
              </a:rPr>
              <a:t>Pousga</a:t>
            </a:r>
            <a:r>
              <a:rPr lang="fr-FR" sz="2800" b="1" i="1" dirty="0" smtClean="0">
                <a:solidFill>
                  <a:schemeClr val="bg1"/>
                </a:solidFill>
              </a:rPr>
              <a:t> Martin</a:t>
            </a:r>
          </a:p>
          <a:p>
            <a:pPr algn="just">
              <a:spcAft>
                <a:spcPts val="600"/>
              </a:spcAft>
            </a:pPr>
            <a:r>
              <a:rPr lang="fr-FR" sz="2800" b="1" i="1" dirty="0" smtClean="0">
                <a:solidFill>
                  <a:schemeClr val="bg1"/>
                </a:solidFill>
              </a:rPr>
              <a:t>Directeur de la Cybersécurité / ANSSI</a:t>
            </a:r>
          </a:p>
          <a:p>
            <a:pPr algn="just">
              <a:spcAft>
                <a:spcPts val="600"/>
              </a:spcAft>
            </a:pPr>
            <a:r>
              <a:rPr lang="fr-FR" sz="2400" b="1" i="1" dirty="0" smtClean="0">
                <a:solidFill>
                  <a:schemeClr val="bg1"/>
                </a:solidFill>
              </a:rPr>
              <a:t>martin.kiendrebeogo@anssi.bf</a:t>
            </a:r>
          </a:p>
        </p:txBody>
      </p:sp>
      <p:pic>
        <p:nvPicPr>
          <p:cNvPr id="8" name="Image 7" descr="C:\Users\User\Desktop\LogoANSSI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40868"/>
            <a:ext cx="4611188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/>
          <p:cNvSpPr txBox="1"/>
          <p:nvPr/>
        </p:nvSpPr>
        <p:spPr>
          <a:xfrm>
            <a:off x="0" y="3394340"/>
            <a:ext cx="87913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C00000"/>
                </a:solidFill>
              </a:rPr>
              <a:t>ETAT DES LIEUX DE LA CYBERSECURITE AU BURKINA FASO</a:t>
            </a:r>
            <a:endParaRPr lang="fr-FR" sz="3200" b="1" dirty="0">
              <a:solidFill>
                <a:srgbClr val="C000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0" cy="1422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4341" y="1172401"/>
            <a:ext cx="1939660" cy="193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7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689252"/>
            <a:ext cx="9144000" cy="52543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427018" y="429491"/>
            <a:ext cx="7038109" cy="1080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5786-2F2B-7449-B2F6-84B75CDF3052}" type="slidenum">
              <a:rPr lang="fr-FR" smtClean="0"/>
              <a:t>2</a:t>
            </a:fld>
            <a:endParaRPr lang="fr-FR"/>
          </a:p>
        </p:txBody>
      </p:sp>
      <p:grpSp>
        <p:nvGrpSpPr>
          <p:cNvPr id="7" name="Groupe 6"/>
          <p:cNvGrpSpPr/>
          <p:nvPr/>
        </p:nvGrpSpPr>
        <p:grpSpPr>
          <a:xfrm>
            <a:off x="20350" y="639248"/>
            <a:ext cx="4447146" cy="489600"/>
            <a:chOff x="3612" y="339217"/>
            <a:chExt cx="3522378" cy="489600"/>
          </a:xfrm>
          <a:solidFill>
            <a:srgbClr val="FF0000"/>
          </a:solidFill>
        </p:grpSpPr>
        <p:sp>
          <p:nvSpPr>
            <p:cNvPr id="23" name="Rectangle 22"/>
            <p:cNvSpPr/>
            <p:nvPr/>
          </p:nvSpPr>
          <p:spPr>
            <a:xfrm>
              <a:off x="3612" y="339217"/>
              <a:ext cx="3522378" cy="489600"/>
            </a:xfrm>
            <a:prstGeom prst="rect">
              <a:avLst/>
            </a:prstGeom>
            <a:grp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ZoneTexte 23"/>
            <p:cNvSpPr txBox="1"/>
            <p:nvPr/>
          </p:nvSpPr>
          <p:spPr>
            <a:xfrm>
              <a:off x="3612" y="339217"/>
              <a:ext cx="3522378" cy="4896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904" tIns="69088" rIns="120904" bIns="69088" numCol="1" spcCol="1270" anchor="ctr" anchorCtr="0">
              <a:noAutofit/>
            </a:bodyPr>
            <a:lstStyle/>
            <a:p>
              <a:pPr lvl="0" algn="ctr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800" b="1" kern="1200" dirty="0" smtClean="0"/>
                <a:t>Cadre Institutionnel </a:t>
              </a:r>
              <a:endParaRPr lang="fr-FR" sz="2800" kern="1200" dirty="0"/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20349" y="1128848"/>
            <a:ext cx="4447147" cy="5146820"/>
            <a:chOff x="3612" y="828817"/>
            <a:chExt cx="3522378" cy="4983353"/>
          </a:xfrm>
        </p:grpSpPr>
        <p:sp>
          <p:nvSpPr>
            <p:cNvPr id="21" name="Rectangle 20"/>
            <p:cNvSpPr/>
            <p:nvPr/>
          </p:nvSpPr>
          <p:spPr>
            <a:xfrm>
              <a:off x="3612" y="828817"/>
              <a:ext cx="3522378" cy="4710248"/>
            </a:xfrm>
            <a:prstGeom prst="rect">
              <a:avLst/>
            </a:prstGeom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ZoneTexte 21"/>
            <p:cNvSpPr txBox="1"/>
            <p:nvPr/>
          </p:nvSpPr>
          <p:spPr>
            <a:xfrm>
              <a:off x="3612" y="828817"/>
              <a:ext cx="3522378" cy="4983353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0678" tIns="90678" rIns="120904" bIns="136017" numCol="1" spcCol="1270" anchor="t" anchorCtr="0">
              <a:noAutofit/>
            </a:bodyPr>
            <a:lstStyle/>
            <a:p>
              <a:pPr marL="342900" lvl="1" indent="-342900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fr-FR" sz="1900" b="1" dirty="0" smtClean="0">
                  <a:solidFill>
                    <a:srgbClr val="C00000"/>
                  </a:solidFill>
                </a:rPr>
                <a:t>CIL</a:t>
              </a:r>
            </a:p>
            <a:p>
              <a:pPr marL="0" lvl="1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FR" sz="1600" dirty="0"/>
                <a:t>Régule en matière de protection de </a:t>
              </a:r>
              <a:r>
                <a:rPr lang="fr-FR" sz="1600" dirty="0" smtClean="0"/>
                <a:t>données</a:t>
              </a:r>
              <a:endParaRPr lang="fr-FR" sz="1700" dirty="0"/>
            </a:p>
            <a:p>
              <a:pPr marL="342900" lvl="1" indent="-342900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fr-FR" sz="2000" b="1" dirty="0">
                  <a:solidFill>
                    <a:srgbClr val="C00000"/>
                  </a:solidFill>
                </a:rPr>
                <a:t>ARCEP</a:t>
              </a:r>
              <a:r>
                <a:rPr lang="fr-FR" b="1" dirty="0">
                  <a:solidFill>
                    <a:srgbClr val="C00000"/>
                  </a:solidFill>
                </a:rPr>
                <a:t> </a:t>
              </a:r>
              <a:endParaRPr lang="fr-FR" b="1" dirty="0" smtClean="0">
                <a:solidFill>
                  <a:srgbClr val="C00000"/>
                </a:solidFill>
              </a:endParaRPr>
            </a:p>
            <a:p>
              <a:pPr marL="0" lvl="1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FR" sz="1600" dirty="0"/>
                <a:t>Autorité racine pour la mise en œuvre de la PKI </a:t>
              </a:r>
              <a:r>
                <a:rPr lang="fr-FR" sz="1600" dirty="0" smtClean="0"/>
                <a:t>nationale</a:t>
              </a:r>
            </a:p>
            <a:p>
              <a:pPr marL="342900" lvl="1" indent="-342900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fr-FR" sz="2000" b="1" dirty="0">
                  <a:solidFill>
                    <a:srgbClr val="C00000"/>
                  </a:solidFill>
                </a:rPr>
                <a:t>ANPTIC</a:t>
              </a:r>
              <a:endParaRPr lang="fr-FR" sz="2000" dirty="0"/>
            </a:p>
            <a:p>
              <a:pPr marL="0" lvl="1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FR" sz="1700" dirty="0"/>
                <a:t>Promotion des </a:t>
              </a:r>
              <a:r>
                <a:rPr lang="fr-FR" sz="1700" dirty="0" smtClean="0"/>
                <a:t>TIC et sécurisation </a:t>
              </a:r>
              <a:r>
                <a:rPr lang="fr-FR" sz="1700" dirty="0"/>
                <a:t>l’infrastructure de communication </a:t>
              </a:r>
              <a:r>
                <a:rPr lang="fr-FR" sz="1700" dirty="0" smtClean="0"/>
                <a:t>national (bras opérationnel)</a:t>
              </a:r>
            </a:p>
            <a:p>
              <a:pPr marL="342900" lvl="1" indent="-342900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fr-FR" sz="2000" b="1" dirty="0" smtClean="0">
                  <a:solidFill>
                    <a:srgbClr val="C00000"/>
                  </a:solidFill>
                </a:rPr>
                <a:t>DGTIC</a:t>
              </a:r>
            </a:p>
            <a:p>
              <a:pPr marL="0" lvl="1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FR" dirty="0"/>
                <a:t>Elaboration des </a:t>
              </a:r>
              <a:r>
                <a:rPr lang="fr-FR" dirty="0" smtClean="0"/>
                <a:t>stratégies et politiques sectorielles </a:t>
              </a:r>
              <a:r>
                <a:rPr lang="fr-FR" dirty="0"/>
                <a:t>dans le domaine du </a:t>
              </a:r>
              <a:r>
                <a:rPr lang="fr-FR" dirty="0" smtClean="0"/>
                <a:t>numérique</a:t>
              </a:r>
            </a:p>
            <a:p>
              <a:pPr marL="342900" lvl="1" indent="-342900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fr-FR" sz="2000" b="1" dirty="0" smtClean="0">
                  <a:solidFill>
                    <a:srgbClr val="C00000"/>
                  </a:solidFill>
                </a:rPr>
                <a:t>BCLCC</a:t>
              </a:r>
            </a:p>
            <a:p>
              <a:r>
                <a:rPr lang="fr-FR" dirty="0" smtClean="0"/>
                <a:t>Sensibilisation-investigation</a:t>
              </a:r>
              <a:r>
                <a:rPr lang="fr-FR" dirty="0"/>
                <a:t> </a:t>
              </a:r>
              <a:r>
                <a:rPr lang="fr-FR" dirty="0" smtClean="0"/>
                <a:t>Répression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fr-FR" b="1" dirty="0" smtClean="0">
                  <a:solidFill>
                    <a:srgbClr val="C00000"/>
                  </a:solidFill>
                </a:rPr>
                <a:t>ANSSI</a:t>
              </a:r>
            </a:p>
            <a:p>
              <a:r>
                <a:rPr lang="fr-FR" dirty="0"/>
                <a:t>Protection du Cyberespace </a:t>
              </a:r>
              <a:r>
                <a:rPr lang="fr-FR" dirty="0" smtClean="0"/>
                <a:t>Nationale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fr-FR" b="1" dirty="0" smtClean="0">
                  <a:solidFill>
                    <a:srgbClr val="C00000"/>
                  </a:solidFill>
                </a:rPr>
                <a:t>CNS/SNCS</a:t>
              </a:r>
              <a:endParaRPr lang="fr-FR" b="1" dirty="0">
                <a:solidFill>
                  <a:srgbClr val="C00000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endParaRPr lang="fr-FR" dirty="0"/>
            </a:p>
            <a:p>
              <a:pPr marL="0" lvl="1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fr-FR" dirty="0"/>
            </a:p>
            <a:p>
              <a:pPr marL="0" lvl="1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fr-FR" b="1" dirty="0" smtClean="0">
                <a:solidFill>
                  <a:srgbClr val="C00000"/>
                </a:solidFill>
              </a:endParaRPr>
            </a:p>
            <a:p>
              <a:pPr marL="0" lvl="1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fr-FR" sz="1700" kern="1200" dirty="0"/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4467496" y="639248"/>
            <a:ext cx="4696853" cy="489600"/>
            <a:chOff x="4019124" y="339217"/>
            <a:chExt cx="3522378" cy="489600"/>
          </a:xfrm>
          <a:solidFill>
            <a:schemeClr val="accent5">
              <a:lumMod val="75000"/>
            </a:schemeClr>
          </a:solidFill>
        </p:grpSpPr>
        <p:sp>
          <p:nvSpPr>
            <p:cNvPr id="19" name="Rectangle 18"/>
            <p:cNvSpPr/>
            <p:nvPr/>
          </p:nvSpPr>
          <p:spPr>
            <a:xfrm>
              <a:off x="4019124" y="339217"/>
              <a:ext cx="3522378" cy="489600"/>
            </a:xfrm>
            <a:prstGeom prst="rect">
              <a:avLst/>
            </a:prstGeom>
            <a:grp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ZoneTexte 19"/>
            <p:cNvSpPr txBox="1"/>
            <p:nvPr/>
          </p:nvSpPr>
          <p:spPr>
            <a:xfrm>
              <a:off x="4019124" y="339217"/>
              <a:ext cx="3522378" cy="4896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904" tIns="69088" rIns="120904" bIns="69088" numCol="1" spcCol="1270" anchor="ctr" anchorCtr="0">
              <a:noAutofit/>
            </a:bodyPr>
            <a:lstStyle/>
            <a:p>
              <a:pPr lvl="0" algn="ctr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b="1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Cadre l</a:t>
              </a:r>
              <a:r>
                <a:rPr lang="fr-FR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égale et règlementaire</a:t>
              </a:r>
              <a:endParaRPr lang="fr-FR" sz="2400" kern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4487845" y="1128848"/>
            <a:ext cx="4656154" cy="4864756"/>
            <a:chOff x="4019124" y="828817"/>
            <a:chExt cx="3522378" cy="4710248"/>
          </a:xfrm>
        </p:grpSpPr>
        <p:sp>
          <p:nvSpPr>
            <p:cNvPr id="17" name="Rectangle 16"/>
            <p:cNvSpPr/>
            <p:nvPr/>
          </p:nvSpPr>
          <p:spPr>
            <a:xfrm>
              <a:off x="4019124" y="828817"/>
              <a:ext cx="3522378" cy="4710248"/>
            </a:xfrm>
            <a:prstGeom prst="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ZoneTexte 17"/>
            <p:cNvSpPr txBox="1"/>
            <p:nvPr/>
          </p:nvSpPr>
          <p:spPr>
            <a:xfrm>
              <a:off x="4019124" y="828817"/>
              <a:ext cx="3522378" cy="4710248"/>
            </a:xfrm>
            <a:prstGeom prst="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0678" tIns="90678" rIns="120904" bIns="136017" numCol="1" spcCol="1270" anchor="t" anchorCtr="0">
              <a:noAutofit/>
            </a:bodyPr>
            <a:lstStyle/>
            <a:p>
              <a:pPr marL="171450" lvl="1" indent="-171450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700" b="1" dirty="0">
                  <a:solidFill>
                    <a:srgbClr val="FF0000"/>
                  </a:solidFill>
                </a:rPr>
                <a:t>Loi 061 ensemble ses </a:t>
              </a:r>
              <a:r>
                <a:rPr lang="fr-FR" sz="1700" b="1" dirty="0" smtClean="0">
                  <a:solidFill>
                    <a:srgbClr val="FF0000"/>
                  </a:solidFill>
                </a:rPr>
                <a:t>modificatifs </a:t>
              </a:r>
              <a:r>
                <a:rPr lang="fr-FR" sz="1700" dirty="0" smtClean="0"/>
                <a:t>portant réglementation des réseaux et services de </a:t>
              </a:r>
            </a:p>
            <a:p>
              <a:pPr marL="0" lvl="1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FR" sz="1700" dirty="0" smtClean="0"/>
                <a:t>communications électroniques</a:t>
              </a:r>
            </a:p>
            <a:p>
              <a:pPr marL="171450" lvl="1" indent="-171450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700" b="1" dirty="0">
                  <a:solidFill>
                    <a:srgbClr val="FF0000"/>
                  </a:solidFill>
                </a:rPr>
                <a:t>Loi N°001-2021/AN du 30 Mars 2021 </a:t>
              </a:r>
              <a:r>
                <a:rPr lang="fr-FR" sz="1700" dirty="0"/>
                <a:t>portant protection des personnes à l’égard du traitement des données à caractère </a:t>
              </a:r>
              <a:r>
                <a:rPr lang="fr-FR" sz="1700" dirty="0" smtClean="0"/>
                <a:t>personnel</a:t>
              </a:r>
            </a:p>
            <a:p>
              <a:pPr marL="171450" lvl="1" indent="-171450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fr-FR" b="1" dirty="0">
                  <a:solidFill>
                    <a:srgbClr val="FF0000"/>
                  </a:solidFill>
                </a:rPr>
                <a:t>Loi 045 </a:t>
              </a:r>
              <a:r>
                <a:rPr lang="fr-FR" sz="1700" dirty="0"/>
                <a:t>portant règlementation et des services de transactions électroniques au Burkina </a:t>
              </a:r>
              <a:r>
                <a:rPr lang="fr-FR" sz="1700" dirty="0" smtClean="0"/>
                <a:t>Faso</a:t>
              </a:r>
            </a:p>
            <a:p>
              <a:pPr marL="171450" lvl="1" indent="-171450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fr-FR" sz="1700" b="1" dirty="0">
                  <a:solidFill>
                    <a:srgbClr val="FF0000"/>
                  </a:solidFill>
                </a:rPr>
                <a:t>Décret N°2012-964</a:t>
              </a:r>
              <a:r>
                <a:rPr lang="fr-FR" sz="1700" dirty="0" smtClean="0"/>
                <a:t>/ </a:t>
              </a:r>
              <a:r>
                <a:rPr lang="fr-FR" sz="1700" dirty="0"/>
                <a:t>portant sur les échanges électroniques entre les usagers et les autorité administratives et entre les autorités administratives </a:t>
              </a:r>
              <a:r>
                <a:rPr lang="fr-FR" sz="1700" dirty="0" smtClean="0"/>
                <a:t>elles-mêmes</a:t>
              </a:r>
            </a:p>
            <a:p>
              <a:pPr marL="171450" lvl="1" indent="-171450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fr-FR" sz="1700" b="1" dirty="0" smtClean="0">
                  <a:solidFill>
                    <a:srgbClr val="FF0000"/>
                  </a:solidFill>
                </a:rPr>
                <a:t>Projet de loi portant sécurité des systèmes d’information du Burkina Faso</a:t>
              </a:r>
            </a:p>
            <a:p>
              <a:pPr marL="171450" lvl="1" indent="-171450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fr-FR" sz="1700" dirty="0" smtClean="0"/>
                <a:t>Référentiel général de sécurité</a:t>
              </a:r>
            </a:p>
            <a:p>
              <a:pPr marL="171450" lvl="1" indent="-171450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fr-FR" sz="1700" dirty="0" smtClean="0"/>
                <a:t>Stratégie Nationale de </a:t>
              </a:r>
              <a:r>
                <a:rPr lang="fr-FR" sz="1700" dirty="0" err="1" smtClean="0"/>
                <a:t>Cybersécurité</a:t>
              </a:r>
              <a:r>
                <a:rPr lang="fr-FR" sz="1700" dirty="0" smtClean="0"/>
                <a:t> Le plan de protection des OIC</a:t>
              </a:r>
            </a:p>
            <a:p>
              <a:pPr marL="171450" lvl="1" indent="-171450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fr-FR" sz="1700" dirty="0" smtClean="0"/>
                <a:t>Guide d’intégration de la SSI au projet</a:t>
              </a:r>
            </a:p>
            <a:p>
              <a:pPr marL="171450" lvl="1" indent="-171450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fr-FR" sz="1700" dirty="0" smtClean="0"/>
                <a:t>Guide du télétravail</a:t>
              </a:r>
              <a:endParaRPr lang="fr-FR" sz="1700" dirty="0"/>
            </a:p>
            <a:p>
              <a:pPr marL="171450" lvl="1" indent="-171450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endParaRPr lang="fr-FR" sz="1700" dirty="0"/>
            </a:p>
            <a:p>
              <a:pPr marL="171450" lvl="1" indent="-171450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r-FR" sz="1700" dirty="0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-1" y="-3080"/>
            <a:ext cx="9144000" cy="627017"/>
          </a:xfrm>
          <a:prstGeom prst="rect">
            <a:avLst/>
          </a:prstGeom>
          <a:solidFill>
            <a:srgbClr val="062D4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Cadre juridique et institutionnel</a:t>
            </a:r>
            <a:endParaRPr lang="fr-FR" sz="32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31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689252"/>
            <a:ext cx="9144000" cy="52543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427018" y="429491"/>
            <a:ext cx="7038109" cy="1080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5786-2F2B-7449-B2F6-84B75CDF3052}" type="slidenum">
              <a:rPr lang="fr-FR" smtClean="0"/>
              <a:t>3</a:t>
            </a:fld>
            <a:endParaRPr lang="fr-FR"/>
          </a:p>
        </p:txBody>
      </p:sp>
      <p:grpSp>
        <p:nvGrpSpPr>
          <p:cNvPr id="7" name="Groupe 6"/>
          <p:cNvGrpSpPr/>
          <p:nvPr/>
        </p:nvGrpSpPr>
        <p:grpSpPr>
          <a:xfrm>
            <a:off x="20350" y="639248"/>
            <a:ext cx="4447146" cy="489600"/>
            <a:chOff x="3612" y="339217"/>
            <a:chExt cx="3522378" cy="489600"/>
          </a:xfrm>
          <a:solidFill>
            <a:srgbClr val="FF0000"/>
          </a:solidFill>
        </p:grpSpPr>
        <p:sp>
          <p:nvSpPr>
            <p:cNvPr id="23" name="Rectangle 22"/>
            <p:cNvSpPr/>
            <p:nvPr/>
          </p:nvSpPr>
          <p:spPr>
            <a:xfrm>
              <a:off x="3612" y="339217"/>
              <a:ext cx="3522378" cy="489600"/>
            </a:xfrm>
            <a:prstGeom prst="rect">
              <a:avLst/>
            </a:prstGeom>
            <a:grp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ZoneTexte 23"/>
            <p:cNvSpPr txBox="1"/>
            <p:nvPr/>
          </p:nvSpPr>
          <p:spPr>
            <a:xfrm>
              <a:off x="3612" y="339217"/>
              <a:ext cx="3522378" cy="4896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904" tIns="69088" rIns="120904" bIns="69088" numCol="1" spcCol="1270" anchor="ctr" anchorCtr="0">
              <a:noAutofit/>
            </a:bodyPr>
            <a:lstStyle/>
            <a:p>
              <a:pPr lvl="0" algn="ctr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800" b="1" kern="1200" dirty="0" smtClean="0"/>
                <a:t>Cadre Technique </a:t>
              </a:r>
              <a:endParaRPr lang="fr-FR" sz="2800" kern="1200" dirty="0"/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20349" y="1128848"/>
            <a:ext cx="4447147" cy="4864756"/>
            <a:chOff x="3612" y="828817"/>
            <a:chExt cx="3522378" cy="4710248"/>
          </a:xfrm>
        </p:grpSpPr>
        <p:sp>
          <p:nvSpPr>
            <p:cNvPr id="21" name="Rectangle 20"/>
            <p:cNvSpPr/>
            <p:nvPr/>
          </p:nvSpPr>
          <p:spPr>
            <a:xfrm>
              <a:off x="3612" y="828817"/>
              <a:ext cx="3522378" cy="4710248"/>
            </a:xfrm>
            <a:prstGeom prst="rect">
              <a:avLst/>
            </a:prstGeom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ZoneTexte 21"/>
            <p:cNvSpPr txBox="1"/>
            <p:nvPr/>
          </p:nvSpPr>
          <p:spPr>
            <a:xfrm>
              <a:off x="3612" y="828817"/>
              <a:ext cx="3522378" cy="471024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0678" tIns="90678" rIns="120904" bIns="136017" numCol="1" spcCol="1270" anchor="t" anchorCtr="0">
              <a:noAutofit/>
            </a:bodyPr>
            <a:lstStyle/>
            <a:p>
              <a:pPr marL="342900" lvl="1" indent="-342900" defTabSz="75565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fr-FR" sz="1900" b="1" dirty="0" smtClean="0">
                  <a:solidFill>
                    <a:schemeClr val="tx1"/>
                  </a:solidFill>
                </a:rPr>
                <a:t>Renforcement du CSIRT</a:t>
              </a:r>
            </a:p>
            <a:p>
              <a:pPr marL="342900" lvl="1" indent="-342900" defTabSz="75565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fr-FR" sz="1900" b="1" dirty="0" smtClean="0">
                  <a:solidFill>
                    <a:schemeClr val="tx1"/>
                  </a:solidFill>
                </a:rPr>
                <a:t>Mise en place d’un SOC national</a:t>
              </a:r>
            </a:p>
            <a:p>
              <a:pPr marL="342900" lvl="1" indent="-342900" defTabSz="75565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fr-FR" sz="1900" b="1" dirty="0" smtClean="0">
                  <a:solidFill>
                    <a:schemeClr val="tx1"/>
                  </a:solidFill>
                </a:rPr>
                <a:t>Mise en place d’un laboratoire d’homologation et de certification </a:t>
              </a:r>
            </a:p>
            <a:p>
              <a:pPr marL="342900" lvl="1" indent="-342900" defTabSz="75565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fr-FR" sz="1900" b="1" dirty="0" smtClean="0">
                  <a:solidFill>
                    <a:schemeClr val="tx1"/>
                  </a:solidFill>
                </a:rPr>
                <a:t>Mise en place d’une PKI</a:t>
              </a:r>
            </a:p>
            <a:p>
              <a:pPr marL="342900" lvl="1" indent="-342900" defTabSz="75565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fr-FR" sz="1900" b="1" dirty="0" smtClean="0">
                  <a:solidFill>
                    <a:schemeClr val="tx1"/>
                  </a:solidFill>
                </a:rPr>
                <a:t>Mise en place d’un laboratoire d’investigation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endParaRPr lang="fr-FR" dirty="0"/>
            </a:p>
            <a:p>
              <a:pPr marL="0" lvl="1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fr-FR" dirty="0"/>
            </a:p>
            <a:p>
              <a:pPr marL="0" lvl="1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fr-FR" b="1" dirty="0" smtClean="0">
                <a:solidFill>
                  <a:srgbClr val="C00000"/>
                </a:solidFill>
              </a:endParaRPr>
            </a:p>
            <a:p>
              <a:pPr marL="0" lvl="1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fr-FR" sz="1700" kern="1200" dirty="0"/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4467496" y="639248"/>
            <a:ext cx="4696853" cy="489600"/>
            <a:chOff x="4019124" y="339217"/>
            <a:chExt cx="3522378" cy="489600"/>
          </a:xfrm>
          <a:solidFill>
            <a:schemeClr val="accent5">
              <a:lumMod val="75000"/>
            </a:schemeClr>
          </a:solidFill>
        </p:grpSpPr>
        <p:sp>
          <p:nvSpPr>
            <p:cNvPr id="19" name="Rectangle 18"/>
            <p:cNvSpPr/>
            <p:nvPr/>
          </p:nvSpPr>
          <p:spPr>
            <a:xfrm>
              <a:off x="4019124" y="339217"/>
              <a:ext cx="3522378" cy="489600"/>
            </a:xfrm>
            <a:prstGeom prst="rect">
              <a:avLst/>
            </a:prstGeom>
            <a:grp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ZoneTexte 19"/>
            <p:cNvSpPr txBox="1"/>
            <p:nvPr/>
          </p:nvSpPr>
          <p:spPr>
            <a:xfrm>
              <a:off x="4019124" y="339217"/>
              <a:ext cx="3522378" cy="4896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904" tIns="69088" rIns="120904" bIns="69088" numCol="1" spcCol="1270" anchor="ctr" anchorCtr="0">
              <a:noAutofit/>
            </a:bodyPr>
            <a:lstStyle/>
            <a:p>
              <a:pPr lvl="0" algn="ctr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b="1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Coopération</a:t>
              </a:r>
              <a:endParaRPr lang="fr-FR" sz="2400" kern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4487845" y="1128848"/>
            <a:ext cx="4656154" cy="4864756"/>
            <a:chOff x="4019124" y="828817"/>
            <a:chExt cx="3522378" cy="4710248"/>
          </a:xfrm>
        </p:grpSpPr>
        <p:sp>
          <p:nvSpPr>
            <p:cNvPr id="17" name="Rectangle 16"/>
            <p:cNvSpPr/>
            <p:nvPr/>
          </p:nvSpPr>
          <p:spPr>
            <a:xfrm>
              <a:off x="4019124" y="828817"/>
              <a:ext cx="3522378" cy="4710248"/>
            </a:xfrm>
            <a:prstGeom prst="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ZoneTexte 17"/>
            <p:cNvSpPr txBox="1"/>
            <p:nvPr/>
          </p:nvSpPr>
          <p:spPr>
            <a:xfrm>
              <a:off x="4019124" y="828817"/>
              <a:ext cx="3522378" cy="4710248"/>
            </a:xfrm>
            <a:prstGeom prst="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0678" tIns="90678" rIns="120904" bIns="136017" numCol="1" spcCol="1270" anchor="t" anchorCtr="0">
              <a:noAutofit/>
            </a:bodyPr>
            <a:lstStyle/>
            <a:p>
              <a:pPr marL="171450" lvl="1" indent="-171450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fr-FR" sz="1700" b="1" dirty="0" smtClean="0"/>
                <a:t>Convention de partenariat avec l’université NAZI BONI (Workshop sur la </a:t>
              </a:r>
              <a:r>
                <a:rPr lang="fr-FR" sz="1700" b="1" dirty="0" err="1" smtClean="0"/>
                <a:t>cybersécurité</a:t>
              </a:r>
              <a:r>
                <a:rPr lang="fr-FR" sz="1700" b="1" dirty="0" smtClean="0"/>
                <a:t> prévu du 07 au 09 octobre)</a:t>
              </a:r>
            </a:p>
            <a:p>
              <a:pPr marL="171450" lvl="1" indent="-171450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endParaRPr lang="fr-FR" sz="1050" b="1" dirty="0"/>
            </a:p>
            <a:p>
              <a:pPr marL="171450" lvl="1" indent="-171450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fr-FR" sz="1700" b="1" dirty="0"/>
                <a:t>Convention de partenariat avec </a:t>
              </a:r>
              <a:r>
                <a:rPr lang="fr-FR" sz="1700" b="1" dirty="0" smtClean="0"/>
                <a:t>l’université Virtuelle du Burkina (Création d’un centre d’excellence en </a:t>
              </a:r>
              <a:r>
                <a:rPr lang="fr-FR" sz="1700" b="1" dirty="0" err="1" smtClean="0"/>
                <a:t>cybersécurité</a:t>
              </a:r>
              <a:r>
                <a:rPr lang="fr-FR" sz="1700" b="1" dirty="0" smtClean="0"/>
                <a:t> en collaboration avec des universités américaines)</a:t>
              </a:r>
            </a:p>
            <a:p>
              <a:pPr marL="171450" lvl="1" indent="-171450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endParaRPr lang="fr-FR" sz="1050" b="1" dirty="0"/>
            </a:p>
            <a:p>
              <a:pPr marL="171450" lvl="1" indent="-171450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fr-FR" sz="1700" b="1" dirty="0" smtClean="0"/>
                <a:t>Mise en place du Réseau des points focaux de l’ANSSI</a:t>
              </a:r>
            </a:p>
            <a:p>
              <a:pPr marL="171450" lvl="1" indent="-171450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endParaRPr lang="fr-FR" sz="400" b="1" dirty="0"/>
            </a:p>
            <a:p>
              <a:pPr marL="171450" lvl="1" indent="-171450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fr-FR" sz="1700" b="1" dirty="0" smtClean="0"/>
                <a:t>Convention de partenariat avec la CIL en cours de signature</a:t>
              </a:r>
            </a:p>
            <a:p>
              <a:pPr marL="171450" lvl="1" indent="-171450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fr-FR" sz="1700" b="1" dirty="0" smtClean="0"/>
                <a:t>Convention de partenariat avec l’ANSSI-Bénin</a:t>
              </a:r>
            </a:p>
            <a:p>
              <a:pPr marL="171450" lvl="1" indent="-171450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endParaRPr lang="fr-FR" sz="600" b="1" dirty="0" smtClean="0"/>
            </a:p>
            <a:p>
              <a:pPr marL="171450" lvl="1" indent="-171450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fr-FR" sz="1700" b="1" dirty="0" err="1" smtClean="0"/>
                <a:t>Africa</a:t>
              </a:r>
              <a:r>
                <a:rPr lang="fr-FR" sz="1700" b="1" dirty="0" smtClean="0"/>
                <a:t>-CIRT</a:t>
              </a:r>
            </a:p>
            <a:p>
              <a:pPr marL="171450" lvl="1" indent="-171450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endParaRPr lang="fr-FR" sz="1700" b="1" dirty="0"/>
            </a:p>
            <a:p>
              <a:pPr marL="171450" lvl="1" indent="-171450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fr-FR" sz="1700" b="1" dirty="0" smtClean="0"/>
                <a:t>Adhésion au FIRST en cours</a:t>
              </a:r>
              <a:endParaRPr lang="fr-FR" sz="1700" b="1" dirty="0"/>
            </a:p>
            <a:p>
              <a:pPr marL="171450" lvl="1" indent="-171450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endParaRPr lang="fr-FR" sz="1700" b="1" dirty="0"/>
            </a:p>
            <a:p>
              <a:pPr marL="171450" lvl="1" indent="-171450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r-FR" sz="1700" b="1" dirty="0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-1" y="-3080"/>
            <a:ext cx="9144000" cy="627017"/>
          </a:xfrm>
          <a:prstGeom prst="rect">
            <a:avLst/>
          </a:prstGeom>
          <a:solidFill>
            <a:srgbClr val="062D4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Cadre Technique et Coopération</a:t>
            </a:r>
            <a:endParaRPr lang="fr-FR" sz="32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17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689252"/>
            <a:ext cx="9144000" cy="52543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427018" y="429491"/>
            <a:ext cx="7038109" cy="1080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5786-2F2B-7449-B2F6-84B75CDF3052}" type="slidenum">
              <a:rPr lang="fr-FR" smtClean="0"/>
              <a:t>4</a:t>
            </a:fld>
            <a:endParaRPr lang="fr-FR"/>
          </a:p>
        </p:txBody>
      </p:sp>
      <p:grpSp>
        <p:nvGrpSpPr>
          <p:cNvPr id="7" name="Groupe 6"/>
          <p:cNvGrpSpPr/>
          <p:nvPr/>
        </p:nvGrpSpPr>
        <p:grpSpPr>
          <a:xfrm>
            <a:off x="20349" y="639248"/>
            <a:ext cx="9123649" cy="489600"/>
            <a:chOff x="3612" y="339217"/>
            <a:chExt cx="3522378" cy="489600"/>
          </a:xfrm>
          <a:solidFill>
            <a:srgbClr val="FF0000"/>
          </a:solidFill>
        </p:grpSpPr>
        <p:sp>
          <p:nvSpPr>
            <p:cNvPr id="23" name="Rectangle 22"/>
            <p:cNvSpPr/>
            <p:nvPr/>
          </p:nvSpPr>
          <p:spPr>
            <a:xfrm>
              <a:off x="3612" y="339217"/>
              <a:ext cx="3522378" cy="489600"/>
            </a:xfrm>
            <a:prstGeom prst="rect">
              <a:avLst/>
            </a:prstGeom>
            <a:grp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ZoneTexte 23"/>
            <p:cNvSpPr txBox="1"/>
            <p:nvPr/>
          </p:nvSpPr>
          <p:spPr>
            <a:xfrm>
              <a:off x="3612" y="339217"/>
              <a:ext cx="3522378" cy="4896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904" tIns="69088" rIns="120904" bIns="69088" numCol="1" spcCol="1270" anchor="ctr" anchorCtr="0">
              <a:noAutofit/>
            </a:bodyPr>
            <a:lstStyle/>
            <a:p>
              <a:pPr lvl="0" algn="ctr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800" b="1" kern="1200" dirty="0" smtClean="0"/>
                <a:t>Cadre Technique </a:t>
              </a:r>
              <a:endParaRPr lang="fr-FR" sz="2800" kern="1200" dirty="0"/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20349" y="1128848"/>
            <a:ext cx="9123650" cy="4864756"/>
            <a:chOff x="3612" y="828817"/>
            <a:chExt cx="7226418" cy="4710248"/>
          </a:xfrm>
        </p:grpSpPr>
        <p:sp>
          <p:nvSpPr>
            <p:cNvPr id="21" name="Rectangle 20"/>
            <p:cNvSpPr/>
            <p:nvPr/>
          </p:nvSpPr>
          <p:spPr>
            <a:xfrm>
              <a:off x="3612" y="828817"/>
              <a:ext cx="3522378" cy="4710248"/>
            </a:xfrm>
            <a:prstGeom prst="rect">
              <a:avLst/>
            </a:prstGeom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ZoneTexte 21"/>
            <p:cNvSpPr txBox="1"/>
            <p:nvPr/>
          </p:nvSpPr>
          <p:spPr>
            <a:xfrm>
              <a:off x="3612" y="828817"/>
              <a:ext cx="7226418" cy="471024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0678" tIns="90678" rIns="120904" bIns="136017" numCol="1" spcCol="1270" anchor="t" anchorCtr="0">
              <a:noAutofit/>
            </a:bodyPr>
            <a:lstStyle/>
            <a:p>
              <a:pPr marL="342900" lvl="1" indent="-342900" defTabSz="75565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fr-FR" sz="1900" b="1" dirty="0" smtClean="0">
                  <a:solidFill>
                    <a:schemeClr val="tx1"/>
                  </a:solidFill>
                </a:rPr>
                <a:t>Formation des responsables de sécurité de certains ministère dans le domaine de SSI courant 2020</a:t>
              </a:r>
            </a:p>
            <a:p>
              <a:pPr marL="342900" lvl="1" indent="-342900" defTabSz="75565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fr-FR" sz="1900" b="1" dirty="0" smtClean="0">
                  <a:solidFill>
                    <a:schemeClr val="tx1"/>
                  </a:solidFill>
                </a:rPr>
                <a:t>Formation et sensibilisation des membres du réseau des points focaux de l’ANSSI</a:t>
              </a:r>
            </a:p>
            <a:p>
              <a:pPr marL="342900" lvl="1" indent="-342900" defTabSz="75565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fr-FR" sz="1900" b="1" dirty="0" smtClean="0">
                  <a:solidFill>
                    <a:schemeClr val="tx1"/>
                  </a:solidFill>
                </a:rPr>
                <a:t>Sensibilisation des décideurs</a:t>
              </a:r>
            </a:p>
            <a:p>
              <a:pPr marL="342900" lvl="1" indent="-342900" defTabSz="75565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fr-FR" sz="1900" b="1" dirty="0" smtClean="0">
                  <a:solidFill>
                    <a:schemeClr val="tx1"/>
                  </a:solidFill>
                </a:rPr>
                <a:t>Sensibilisation du monde universitaire</a:t>
              </a:r>
            </a:p>
            <a:p>
              <a:pPr marL="342900" lvl="1" indent="-342900" defTabSz="75565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fr-FR" sz="1900" b="1" dirty="0" smtClean="0">
                  <a:solidFill>
                    <a:schemeClr val="tx1"/>
                  </a:solidFill>
                </a:rPr>
                <a:t>Formation des techniciens de l’ANSSI dans la mise en œuvre des projets </a:t>
              </a:r>
              <a:r>
                <a:rPr lang="fr-FR" sz="1900" b="1" dirty="0" err="1" smtClean="0">
                  <a:solidFill>
                    <a:schemeClr val="tx1"/>
                  </a:solidFill>
                </a:rPr>
                <a:t>sus-cités</a:t>
              </a:r>
              <a:endParaRPr lang="fr-FR" sz="1900" b="1" dirty="0" smtClean="0">
                <a:solidFill>
                  <a:schemeClr val="tx1"/>
                </a:solidFill>
              </a:endParaRPr>
            </a:p>
            <a:p>
              <a:pPr marL="342900" lvl="1" indent="-342900" defTabSz="75565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fr-FR" sz="1900" b="1" dirty="0" err="1" smtClean="0">
                  <a:solidFill>
                    <a:schemeClr val="tx1"/>
                  </a:solidFill>
                </a:rPr>
                <a:t>etc</a:t>
              </a:r>
              <a:endParaRPr lang="fr-FR" sz="1900" b="1" dirty="0" smtClean="0">
                <a:solidFill>
                  <a:schemeClr val="tx1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endParaRPr lang="fr-FR" dirty="0"/>
            </a:p>
            <a:p>
              <a:pPr marL="0" lvl="1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fr-FR" dirty="0"/>
            </a:p>
            <a:p>
              <a:pPr marL="0" lvl="1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fr-FR" b="1" dirty="0" smtClean="0">
                <a:solidFill>
                  <a:srgbClr val="C00000"/>
                </a:solidFill>
              </a:endParaRPr>
            </a:p>
            <a:p>
              <a:pPr marL="0" lvl="1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fr-FR" sz="1700" kern="1200" dirty="0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-1" y="-3080"/>
            <a:ext cx="9144000" cy="627017"/>
          </a:xfrm>
          <a:prstGeom prst="rect">
            <a:avLst/>
          </a:prstGeom>
          <a:solidFill>
            <a:srgbClr val="062D4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Renforcement de capacité</a:t>
            </a:r>
            <a:endParaRPr lang="fr-FR" sz="32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6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689252"/>
            <a:ext cx="9144000" cy="52543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0" y="1274618"/>
            <a:ext cx="9144000" cy="3380509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fr-FR" sz="6000" b="1" dirty="0">
                <a:ln>
                  <a:solidFill>
                    <a:srgbClr val="FF0000"/>
                  </a:solidFill>
                </a:ln>
                <a:solidFill>
                  <a:srgbClr val="240C68"/>
                </a:solidFill>
              </a:rPr>
              <a:t>LES DEFIS DE LA CYBERSECURITE </a:t>
            </a:r>
            <a:r>
              <a:rPr lang="fr-FR" sz="6000" b="1" dirty="0" smtClean="0">
                <a:ln>
                  <a:solidFill>
                    <a:srgbClr val="FF0000"/>
                  </a:solidFill>
                </a:ln>
                <a:solidFill>
                  <a:srgbClr val="240C68"/>
                </a:solidFill>
              </a:rPr>
              <a:t>AU BURKINA FASO</a:t>
            </a:r>
            <a:endParaRPr lang="fr-FR" sz="6000" b="1" dirty="0">
              <a:ln>
                <a:solidFill>
                  <a:srgbClr val="FF0000"/>
                </a:solidFill>
              </a:ln>
              <a:solidFill>
                <a:srgbClr val="240C68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" y="-3080"/>
            <a:ext cx="9144000" cy="627017"/>
          </a:xfrm>
          <a:prstGeom prst="rect">
            <a:avLst/>
          </a:prstGeom>
          <a:solidFill>
            <a:srgbClr val="062D4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80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689252"/>
            <a:ext cx="9144000" cy="52543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graphicFrame>
        <p:nvGraphicFramePr>
          <p:cNvPr id="5" name="Espace réservé du conten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6343878"/>
              </p:ext>
            </p:extLst>
          </p:nvPr>
        </p:nvGraphicFramePr>
        <p:xfrm>
          <a:off x="117564" y="623936"/>
          <a:ext cx="8895807" cy="5319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-1" y="-3080"/>
            <a:ext cx="9144000" cy="627017"/>
          </a:xfrm>
          <a:prstGeom prst="rect">
            <a:avLst/>
          </a:prstGeom>
          <a:solidFill>
            <a:srgbClr val="062D4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9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689252"/>
            <a:ext cx="9144000" cy="52543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0" y="1274618"/>
            <a:ext cx="9144000" cy="3380509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fr-FR" sz="6000" b="1" dirty="0" smtClean="0">
                <a:ln>
                  <a:solidFill>
                    <a:srgbClr val="FF0000"/>
                  </a:solidFill>
                </a:ln>
                <a:solidFill>
                  <a:srgbClr val="240C68"/>
                </a:solidFill>
              </a:rPr>
              <a:t>ACTIONS EN COURS</a:t>
            </a:r>
            <a:endParaRPr lang="fr-FR" sz="6000" b="1" dirty="0">
              <a:ln>
                <a:solidFill>
                  <a:srgbClr val="FF0000"/>
                </a:solidFill>
              </a:ln>
              <a:solidFill>
                <a:srgbClr val="240C68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" y="-3080"/>
            <a:ext cx="9144000" cy="627017"/>
          </a:xfrm>
          <a:prstGeom prst="rect">
            <a:avLst/>
          </a:prstGeom>
          <a:solidFill>
            <a:srgbClr val="062D4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67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5786-2F2B-7449-B2F6-84B75CDF3052}" type="slidenum">
              <a:rPr lang="fr-FR" smtClean="0">
                <a:solidFill>
                  <a:srgbClr val="FF0000"/>
                </a:solidFill>
              </a:rPr>
              <a:pPr/>
              <a:t>8</a:t>
            </a:fld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/>
          <a:srcRect l="5115" t="64774" r="3154" b="26555"/>
          <a:stretch/>
        </p:blipFill>
        <p:spPr>
          <a:xfrm>
            <a:off x="0" y="0"/>
            <a:ext cx="9144000" cy="61371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"/>
            <a:ext cx="9144000" cy="69874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b="1" dirty="0" smtClean="0">
                <a:solidFill>
                  <a:srgbClr val="FFFF00"/>
                </a:solidFill>
                <a:latin typeface="Agency FB" panose="020B0503020202020204" pitchFamily="34" charset="0"/>
              </a:rPr>
              <a:t>Quelques actions de l’ANSSI</a:t>
            </a:r>
            <a:endParaRPr lang="fr-FR" sz="4800" b="1" dirty="0">
              <a:solidFill>
                <a:srgbClr val="FFFF00"/>
              </a:solidFill>
              <a:latin typeface="Agency FB" panose="020B0503020202020204" pitchFamily="34" charset="0"/>
            </a:endParaRPr>
          </a:p>
        </p:txBody>
      </p:sp>
      <p:graphicFrame>
        <p:nvGraphicFramePr>
          <p:cNvPr id="23" name="Espace réservé du conten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7803484"/>
              </p:ext>
            </p:extLst>
          </p:nvPr>
        </p:nvGraphicFramePr>
        <p:xfrm>
          <a:off x="117564" y="623936"/>
          <a:ext cx="8895807" cy="5319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0500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969818"/>
            <a:ext cx="9144000" cy="507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1427018" y="429491"/>
            <a:ext cx="7038109" cy="1080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2579"/>
          <a:stretch/>
        </p:blipFill>
        <p:spPr>
          <a:xfrm>
            <a:off x="1080655" y="1154257"/>
            <a:ext cx="7384472" cy="477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71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se">
  <a:themeElements>
    <a:clrScheme name="Bris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is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is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Brise.thmx</Template>
  <TotalTime>27140</TotalTime>
  <Words>512</Words>
  <Application>Microsoft Office PowerPoint</Application>
  <PresentationFormat>Affichage à l'écran (4:3)</PresentationFormat>
  <Paragraphs>89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7" baseType="lpstr">
      <vt:lpstr>Agency FB</vt:lpstr>
      <vt:lpstr>Arial</vt:lpstr>
      <vt:lpstr>Calibri</vt:lpstr>
      <vt:lpstr>Century Gothic</vt:lpstr>
      <vt:lpstr>News Gothic MT</vt:lpstr>
      <vt:lpstr>Wingdings</vt:lpstr>
      <vt:lpstr>Wingdings 2</vt:lpstr>
      <vt:lpstr>Brise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MEF/DGSI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KIENDREBEOGO P. Martin</dc:creator>
  <cp:lastModifiedBy>ANSSI</cp:lastModifiedBy>
  <cp:revision>676</cp:revision>
  <dcterms:created xsi:type="dcterms:W3CDTF">2017-12-15T11:13:26Z</dcterms:created>
  <dcterms:modified xsi:type="dcterms:W3CDTF">2021-09-30T00:36:48Z</dcterms:modified>
</cp:coreProperties>
</file>